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Playfair Display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layfairDisplay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PlayfairDisplay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7.xml"/><Relationship Id="rId33" Type="http://schemas.openxmlformats.org/officeDocument/2006/relationships/font" Target="fonts/Lato-bold.fntdata"/><Relationship Id="rId10" Type="http://schemas.openxmlformats.org/officeDocument/2006/relationships/slide" Target="slides/slide6.xml"/><Relationship Id="rId32" Type="http://schemas.openxmlformats.org/officeDocument/2006/relationships/font" Target="fonts/Lato-regular.fntdata"/><Relationship Id="rId13" Type="http://schemas.openxmlformats.org/officeDocument/2006/relationships/slide" Target="slides/slide9.xml"/><Relationship Id="rId35" Type="http://schemas.openxmlformats.org/officeDocument/2006/relationships/font" Target="fonts/Lato-boldItalic.fntdata"/><Relationship Id="rId12" Type="http://schemas.openxmlformats.org/officeDocument/2006/relationships/slide" Target="slides/slide8.xml"/><Relationship Id="rId34" Type="http://schemas.openxmlformats.org/officeDocument/2006/relationships/font" Target="fonts/Lato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a13678f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a13678f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Order: R-Pi, mouse, speaker, display, battery*, cables (power, USB, HDMI), SD card*, CPU, GPIO, breadboard*skip SD card and battery at your discretion.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a13678f15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a13678f1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a13678f15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a13678f1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a13678f15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a13678f1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a13678f1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a13678f1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a13678f15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a13678f15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a13678f1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a13678f1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a13678f15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a13678f15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a13678f15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a13678f15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a13678f1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a13678f1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a13678f15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0a13678f15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a13678f1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a13678f1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a13678f1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a13678f1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a13678f1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a13678f1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a13678f1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0a13678f1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a13678f1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a13678f1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a13678f15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a13678f15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a13678f1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a13678f1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a13678f1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a13678f1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725" y="1602875"/>
            <a:ext cx="2013675" cy="2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1349" y="4752779"/>
            <a:ext cx="1083576" cy="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150" y="4363975"/>
            <a:ext cx="4667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199" y="4872479"/>
            <a:ext cx="1083576" cy="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850" y="-11000"/>
            <a:ext cx="9615844" cy="51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6476" y="494326"/>
            <a:ext cx="3543506" cy="325916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>
            <p:ph type="ctrTitle"/>
          </p:nvPr>
        </p:nvSpPr>
        <p:spPr>
          <a:xfrm>
            <a:off x="-235900" y="3446925"/>
            <a:ext cx="9615900" cy="11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PC02</a:t>
            </a:r>
            <a:r>
              <a:rPr lang="en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Components Review</a:t>
            </a:r>
            <a:endParaRPr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-235900" y="4264275"/>
            <a:ext cx="9615900" cy="29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Piper Premium Curriculum Lesson 1.1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SD card goes in the RPi SBC, on the bottom.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027527" y="2900285"/>
            <a:ext cx="1074150" cy="7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325" y="1705313"/>
            <a:ext cx="4549375" cy="319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22"/>
          <p:cNvCxnSpPr/>
          <p:nvPr/>
        </p:nvCxnSpPr>
        <p:spPr>
          <a:xfrm rot="10800000">
            <a:off x="5742450" y="3249700"/>
            <a:ext cx="1341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the yellow box?  What does it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33779" l="0" r="43023" t="0"/>
          <a:stretch/>
        </p:blipFill>
        <p:spPr>
          <a:xfrm>
            <a:off x="2202425" y="1094362"/>
            <a:ext cx="4628599" cy="359367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/>
          <p:nvPr/>
        </p:nvSpPr>
        <p:spPr>
          <a:xfrm>
            <a:off x="3919864" y="2696641"/>
            <a:ext cx="1579200" cy="1449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It’s known as a CPU, or Central Processing Unit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 actually has several processors, including a CPU and GPU*, and memory.  It runs code, including the OS, RPi Edition of Minecraft, and any custom code that uses the GPIO pins.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It’s also called an SOC*, or “chip”.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                   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4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CPU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1674600" y="4209350"/>
            <a:ext cx="35898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GPU: Graphics Processing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Unit; SOC: System on Chip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4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3">
            <a:alphaModFix/>
          </a:blip>
          <a:srcRect b="33779" l="0" r="43023" t="0"/>
          <a:stretch/>
        </p:blipFill>
        <p:spPr>
          <a:xfrm>
            <a:off x="365575" y="870150"/>
            <a:ext cx="4010000" cy="311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/>
          <p:nvPr/>
        </p:nvSpPr>
        <p:spPr>
          <a:xfrm>
            <a:off x="1814424" y="2208499"/>
            <a:ext cx="1440900" cy="1352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these pins?  What do they do?</a:t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975" y="1192025"/>
            <a:ext cx="5443501" cy="364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/>
          <p:nvPr/>
        </p:nvSpPr>
        <p:spPr>
          <a:xfrm rot="-2089311">
            <a:off x="4267207" y="2549667"/>
            <a:ext cx="3028755" cy="714455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They’re generally called header pins, but on the RPi, they’re called GPIO pins.</a:t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With the coding language Python, each pin can be coded as input (buttons, switches) or output (LEDs, buzzers).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74" name="Google Shape;174;p26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GPIO Pins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1674600" y="4209350"/>
            <a:ext cx="35898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GPIO: General Purpose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Input Output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854856" y="479858"/>
            <a:ext cx="3465815" cy="239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97175"/>
            <a:ext cx="4855599" cy="1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311700" y="1627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There’s lots more on RPis than the uP and GPIO pins - more than on any laptop, actually.</a:t>
            </a:r>
            <a:endParaRPr sz="3000"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3058">
            <a:off x="1727075" y="1804075"/>
            <a:ext cx="5024402" cy="336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2328275" y="1468475"/>
            <a:ext cx="12561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audio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&amp; video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3195700" y="1343600"/>
            <a:ext cx="9528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CSI camera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3998950" y="14018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HDMI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4868975" y="14018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micro USB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power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5954800" y="20987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DSI Display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4897525" y="2860263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SOC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709025" y="281265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RJ 45 Ethernet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(network)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5769075" y="3827838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GPIO pins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1722275" y="3669975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USB 2.0 (4)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6707275" y="3018138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Bluetooth 4.1, Wi-Fi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5" name="Google Shape;195;p27"/>
          <p:cNvGrpSpPr/>
          <p:nvPr/>
        </p:nvGrpSpPr>
        <p:grpSpPr>
          <a:xfrm>
            <a:off x="6311925" y="2434600"/>
            <a:ext cx="2295600" cy="809700"/>
            <a:chOff x="4929100" y="2880650"/>
            <a:chExt cx="2295600" cy="809700"/>
          </a:xfrm>
        </p:grpSpPr>
        <p:sp>
          <p:nvSpPr>
            <p:cNvPr id="196" name="Google Shape;196;p27"/>
            <p:cNvSpPr txBox="1"/>
            <p:nvPr/>
          </p:nvSpPr>
          <p:spPr>
            <a:xfrm>
              <a:off x="5129200" y="2880650"/>
              <a:ext cx="2095500" cy="8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SD Card (underside)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97" name="Google Shape;197;p27"/>
            <p:cNvCxnSpPr/>
            <p:nvPr/>
          </p:nvCxnSpPr>
          <p:spPr>
            <a:xfrm flipH="1">
              <a:off x="4929100" y="3081850"/>
              <a:ext cx="200100" cy="6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  What does it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 rotWithShape="1">
          <a:blip r:embed="rId3">
            <a:alphaModFix/>
          </a:blip>
          <a:srcRect b="9682" l="6421" r="4878" t="10432"/>
          <a:stretch/>
        </p:blipFill>
        <p:spPr>
          <a:xfrm>
            <a:off x="681850" y="1662577"/>
            <a:ext cx="3182301" cy="21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000" y="1017450"/>
            <a:ext cx="4467225" cy="35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“breadboard”, also called a wiring or prototype board.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 b="10841" l="0" r="0" t="0"/>
          <a:stretch/>
        </p:blipFill>
        <p:spPr>
          <a:xfrm>
            <a:off x="414949" y="1913626"/>
            <a:ext cx="3469000" cy="263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725" y="1550150"/>
            <a:ext cx="4567200" cy="30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Hearsay is: long ago an inventor borrowed a kitchen* breadboard to build a circuit.</a:t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</p:txBody>
      </p:sp>
      <p:sp>
        <p:nvSpPr>
          <p:cNvPr id="217" name="Google Shape;217;p30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Breadboards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30"/>
          <p:cNvSpPr/>
          <p:nvPr/>
        </p:nvSpPr>
        <p:spPr>
          <a:xfrm>
            <a:off x="1674600" y="4209350"/>
            <a:ext cx="42162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best engineers ask the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kitchen crew before doing this.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30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732400"/>
            <a:ext cx="4942001" cy="33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idx="2" type="body"/>
          </p:nvPr>
        </p:nvSpPr>
        <p:spPr>
          <a:xfrm>
            <a:off x="5103600" y="4238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Together,  the battery, basic IO, RPi with its Processor, software, GPIO pins, breadboard, wood case, brass hardware and other components make </a:t>
            </a:r>
            <a:r>
              <a:rPr b="1" lang="en" sz="1900"/>
              <a:t>Piper Computers</a:t>
            </a:r>
            <a:r>
              <a:rPr lang="en" sz="1900"/>
              <a:t> possible.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26" name="Google Shape;226;p31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Your Turn!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142875"/>
            <a:ext cx="4479024" cy="44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600" y="3308100"/>
            <a:ext cx="2299150" cy="183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5103600" y="4071925"/>
            <a:ext cx="3468900" cy="80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...Apple’s first computer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used a wood case too. 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31"/>
          <p:cNvSpPr/>
          <p:nvPr/>
        </p:nvSpPr>
        <p:spPr>
          <a:xfrm>
            <a:off x="5103600" y="4066375"/>
            <a:ext cx="813300" cy="813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Handle this part carefully! 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00" y="2022225"/>
            <a:ext cx="3077100" cy="21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3825" y="1170462"/>
            <a:ext cx="5138475" cy="338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Raspberry Pi (RPi) Single Board Computer (SBC), specifically a Raspberry Pi 3 Model B V1.2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112" y="1795725"/>
            <a:ext cx="3959201" cy="27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88" y="2360300"/>
            <a:ext cx="3899425" cy="12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mouse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input</a:t>
            </a:r>
            <a:r>
              <a:rPr lang="en" sz="1500"/>
              <a:t>, meaning it inputs data from the user or environment to the computer.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25788" l="0" r="17830" t="20192"/>
          <a:stretch/>
        </p:blipFill>
        <p:spPr>
          <a:xfrm>
            <a:off x="-659425" y="442224"/>
            <a:ext cx="5598926" cy="37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2" type="body"/>
          </p:nvPr>
        </p:nvSpPr>
        <p:spPr>
          <a:xfrm>
            <a:off x="4939500" y="401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speaker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output</a:t>
            </a:r>
            <a:r>
              <a:rPr lang="en" sz="1500"/>
              <a:t>, and outputs an audio signal to the user or environment.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Amplifier boosts the signal’s strength, so we can hear the signal.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050" y="344400"/>
            <a:ext cx="4714592" cy="45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/>
          <p:nvPr/>
        </p:nvSpPr>
        <p:spPr>
          <a:xfrm>
            <a:off x="1522200" y="4209350"/>
            <a:ext cx="33411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do you think the Amplifier’s knob does?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15222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4958850" y="4209350"/>
            <a:ext cx="3769800" cy="80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do you think the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wood and foam pieces do?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4958850" y="4203800"/>
            <a:ext cx="813300" cy="813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display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output</a:t>
            </a:r>
            <a:r>
              <a:rPr lang="en" sz="1500"/>
              <a:t>, as it converts electrical video signals from the RPi into color images that the user can see.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7624" y="0"/>
            <a:ext cx="5693951" cy="55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/>
          <p:nvPr/>
        </p:nvSpPr>
        <p:spPr>
          <a:xfrm>
            <a:off x="1522200" y="4209350"/>
            <a:ext cx="424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 the screen had a touchscreen,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would it be?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15222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 is this? What does it do? 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(older Kits have smaller ones)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 </a:t>
            </a:r>
            <a:r>
              <a:rPr b="1" lang="en" sz="1500"/>
              <a:t>Battery</a:t>
            </a:r>
            <a:r>
              <a:rPr lang="en" sz="1500"/>
              <a:t>, with USB connectors, an on/off button and an LED energy gauge. It directly powers the Display and the RPi.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 Supply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1522200" y="4209350"/>
            <a:ext cx="424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uses Lithium Ion (Li-ion) cells…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Just like a Tesla.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15222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142875"/>
            <a:ext cx="4169675" cy="41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idx="2" type="body"/>
          </p:nvPr>
        </p:nvSpPr>
        <p:spPr>
          <a:xfrm>
            <a:off x="4939500" y="1181400"/>
            <a:ext cx="40836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 are these.  How are they different? What’s each one for?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HDMI</a:t>
            </a:r>
            <a:r>
              <a:rPr lang="en" sz="1500"/>
              <a:t>* Cable is  for Display data.  It has 19 connections.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/>
              <a:t>*High Density Multimedia Interface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P</a:t>
            </a:r>
            <a:r>
              <a:rPr b="1" lang="en" sz="1500"/>
              <a:t>ower Harness Cable </a:t>
            </a:r>
            <a:r>
              <a:rPr lang="en" sz="1500"/>
              <a:t>is for Display &amp; RPi power.  It has USB* A, micro USB and small 4 pin connectors.  USB can connect power AND data, as in the Mouse.  It always has 4 connections.     </a:t>
            </a:r>
            <a:r>
              <a:rPr lang="en" sz="700"/>
              <a:t> </a:t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*Universal Serial Bus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Cables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44876">
            <a:off x="429915" y="296600"/>
            <a:ext cx="3313775" cy="697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01" y="-1372400"/>
            <a:ext cx="3336552" cy="700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949" y="2319000"/>
            <a:ext cx="1732500" cy="71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5174" y="3456725"/>
            <a:ext cx="1693074" cy="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What’s this? Where does it go? What’s it for?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called an SD* Card. It’s not an input or an output, it’s a memory device to store digital files.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 contains the </a:t>
            </a:r>
            <a:r>
              <a:rPr b="1" lang="en" sz="1500"/>
              <a:t>RPi software</a:t>
            </a:r>
            <a:r>
              <a:rPr lang="en" sz="1500"/>
              <a:t>: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-Raspbian (a Linux OS*)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-Applications, like the R Pi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    edition of Minecraft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-Your files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SD Card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21"/>
          <p:cNvSpPr/>
          <p:nvPr/>
        </p:nvSpPr>
        <p:spPr>
          <a:xfrm>
            <a:off x="1674600" y="4209350"/>
            <a:ext cx="313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SD: secure digital,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OS: operating system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4" name="Google Shape;134;p21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53375" r="0" t="0"/>
          <a:stretch/>
        </p:blipFill>
        <p:spPr>
          <a:xfrm>
            <a:off x="901205" y="2395088"/>
            <a:ext cx="3073598" cy="15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0" l="0" r="54603" t="0"/>
          <a:stretch/>
        </p:blipFill>
        <p:spPr>
          <a:xfrm>
            <a:off x="340693" y="776063"/>
            <a:ext cx="2992699" cy="15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iper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