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4725" y="448119"/>
            <a:ext cx="7619365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9050" y="748799"/>
            <a:ext cx="3646170" cy="3646170"/>
          </a:xfrm>
          <a:custGeom>
            <a:avLst/>
            <a:gdLst/>
            <a:ahLst/>
            <a:cxnLst/>
            <a:rect l="l" t="t" r="r" b="b"/>
            <a:pathLst>
              <a:path w="3646170" h="3646170">
                <a:moveTo>
                  <a:pt x="3645899" y="3645899"/>
                </a:moveTo>
                <a:lnTo>
                  <a:pt x="0" y="3645899"/>
                </a:lnTo>
                <a:lnTo>
                  <a:pt x="0" y="0"/>
                </a:lnTo>
                <a:lnTo>
                  <a:pt x="3645899" y="0"/>
                </a:lnTo>
                <a:lnTo>
                  <a:pt x="3645899" y="3645899"/>
                </a:lnTo>
                <a:close/>
              </a:path>
            </a:pathLst>
          </a:custGeom>
          <a:solidFill>
            <a:srgbClr val="F45E6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992950" y="992699"/>
            <a:ext cx="3158490" cy="3158490"/>
          </a:xfrm>
          <a:custGeom>
            <a:avLst/>
            <a:gdLst/>
            <a:ahLst/>
            <a:cxnLst/>
            <a:rect l="l" t="t" r="r" b="b"/>
            <a:pathLst>
              <a:path w="3158490" h="3158490">
                <a:moveTo>
                  <a:pt x="0" y="0"/>
                </a:moveTo>
                <a:lnTo>
                  <a:pt x="3158099" y="0"/>
                </a:lnTo>
                <a:lnTo>
                  <a:pt x="3158099" y="3158099"/>
                </a:lnTo>
                <a:lnTo>
                  <a:pt x="0" y="3158099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47200" y="496525"/>
            <a:ext cx="3558598" cy="32730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841349" y="4752779"/>
            <a:ext cx="1083575" cy="20212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9144000" cy="4512310"/>
          </a:xfrm>
          <a:custGeom>
            <a:avLst/>
            <a:gdLst/>
            <a:ahLst/>
            <a:cxnLst/>
            <a:rect l="l" t="t" r="r" b="b"/>
            <a:pathLst>
              <a:path w="9144000" h="4512310">
                <a:moveTo>
                  <a:pt x="9143999" y="4511724"/>
                </a:moveTo>
                <a:lnTo>
                  <a:pt x="0" y="4511724"/>
                </a:lnTo>
                <a:lnTo>
                  <a:pt x="0" y="0"/>
                </a:lnTo>
                <a:lnTo>
                  <a:pt x="9143999" y="0"/>
                </a:lnTo>
                <a:lnTo>
                  <a:pt x="9143999" y="4511724"/>
                </a:lnTo>
                <a:close/>
              </a:path>
            </a:pathLst>
          </a:custGeom>
          <a:solidFill>
            <a:srgbClr val="00A1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0"/>
            <a:ext cx="9144000" cy="4512310"/>
          </a:xfrm>
          <a:custGeom>
            <a:avLst/>
            <a:gdLst/>
            <a:ahLst/>
            <a:cxnLst/>
            <a:rect l="l" t="t" r="r" b="b"/>
            <a:pathLst>
              <a:path w="9144000" h="4512310">
                <a:moveTo>
                  <a:pt x="9143999" y="0"/>
                </a:moveTo>
                <a:lnTo>
                  <a:pt x="9143999" y="4511724"/>
                </a:lnTo>
                <a:lnTo>
                  <a:pt x="0" y="4511724"/>
                </a:lnTo>
                <a:lnTo>
                  <a:pt x="0" y="0"/>
                </a:lnTo>
              </a:path>
            </a:pathLst>
          </a:custGeom>
          <a:ln w="952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0450" y="195857"/>
            <a:ext cx="7161530" cy="10236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725" y="837258"/>
            <a:ext cx="6655434" cy="3589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555479" y="3573170"/>
            <a:ext cx="2032000" cy="1121410"/>
          </a:xfrm>
          <a:prstGeom prst="rect">
            <a:avLst/>
          </a:prstGeom>
        </p:spPr>
        <p:txBody>
          <a:bodyPr wrap="square" lIns="0" tIns="1511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90"/>
              </a:spcBef>
            </a:pPr>
            <a:r>
              <a:rPr dirty="0" sz="3200" spc="-145" b="1">
                <a:solidFill>
                  <a:srgbClr val="999999"/>
                </a:solidFill>
                <a:latin typeface="Tahoma"/>
                <a:cs typeface="Tahoma"/>
              </a:rPr>
              <a:t>Piper</a:t>
            </a:r>
            <a:r>
              <a:rPr dirty="0" sz="3200" spc="-290" b="1">
                <a:solidFill>
                  <a:srgbClr val="999999"/>
                </a:solidFill>
                <a:latin typeface="Tahoma"/>
                <a:cs typeface="Tahoma"/>
              </a:rPr>
              <a:t> </a:t>
            </a:r>
            <a:r>
              <a:rPr dirty="0" sz="3200" spc="-100" b="1">
                <a:solidFill>
                  <a:srgbClr val="999999"/>
                </a:solidFill>
                <a:latin typeface="Tahoma"/>
                <a:cs typeface="Tahoma"/>
              </a:rPr>
              <a:t>Code</a:t>
            </a:r>
            <a:endParaRPr sz="3200">
              <a:latin typeface="Tahoma"/>
              <a:cs typeface="Tahoma"/>
            </a:endParaRPr>
          </a:p>
          <a:p>
            <a:pPr algn="ctr" marL="1270">
              <a:lnSpc>
                <a:spcPct val="100000"/>
              </a:lnSpc>
              <a:spcBef>
                <a:spcPts val="815"/>
              </a:spcBef>
            </a:pPr>
            <a:r>
              <a:rPr dirty="0" sz="2400" spc="-10" b="1">
                <a:solidFill>
                  <a:srgbClr val="999999"/>
                </a:solidFill>
                <a:latin typeface="Tahoma"/>
                <a:cs typeface="Tahoma"/>
              </a:rPr>
              <a:t>Events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175569"/>
            <a:ext cx="789305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35">
                <a:latin typeface="Tahoma"/>
                <a:cs typeface="Tahoma"/>
              </a:rPr>
              <a:t>Share</a:t>
            </a:r>
            <a:r>
              <a:rPr dirty="0" spc="-295">
                <a:latin typeface="Tahoma"/>
                <a:cs typeface="Tahoma"/>
              </a:rPr>
              <a:t> </a:t>
            </a:r>
            <a:r>
              <a:rPr dirty="0" spc="-210">
                <a:latin typeface="Tahoma"/>
                <a:cs typeface="Tahoma"/>
              </a:rPr>
              <a:t>Your</a:t>
            </a:r>
            <a:r>
              <a:rPr dirty="0" spc="-295">
                <a:latin typeface="Tahoma"/>
                <a:cs typeface="Tahoma"/>
              </a:rPr>
              <a:t> </a:t>
            </a:r>
            <a:r>
              <a:rPr dirty="0" spc="-215">
                <a:latin typeface="Tahoma"/>
                <a:cs typeface="Tahoma"/>
              </a:rPr>
              <a:t>Software</a:t>
            </a:r>
            <a:r>
              <a:rPr dirty="0" spc="-295">
                <a:latin typeface="Tahoma"/>
                <a:cs typeface="Tahoma"/>
              </a:rPr>
              <a:t> </a:t>
            </a:r>
            <a:r>
              <a:rPr dirty="0" spc="-160">
                <a:latin typeface="Tahoma"/>
                <a:cs typeface="Tahoma"/>
              </a:rPr>
              <a:t>Hints</a:t>
            </a:r>
            <a:r>
              <a:rPr dirty="0" spc="-285">
                <a:latin typeface="Tahoma"/>
                <a:cs typeface="Tahoma"/>
              </a:rPr>
              <a:t> </a:t>
            </a:r>
            <a:r>
              <a:rPr dirty="0" spc="-140">
                <a:latin typeface="Tahoma"/>
                <a:cs typeface="Tahoma"/>
              </a:rPr>
              <a:t>to</a:t>
            </a:r>
            <a:r>
              <a:rPr dirty="0" spc="-295">
                <a:latin typeface="Tahoma"/>
                <a:cs typeface="Tahoma"/>
              </a:rPr>
              <a:t> </a:t>
            </a:r>
            <a:r>
              <a:rPr dirty="0" spc="-185">
                <a:latin typeface="Tahoma"/>
                <a:cs typeface="Tahoma"/>
              </a:rPr>
              <a:t>the</a:t>
            </a:r>
            <a:r>
              <a:rPr dirty="0" spc="-295">
                <a:latin typeface="Tahoma"/>
                <a:cs typeface="Tahoma"/>
              </a:rPr>
              <a:t> </a:t>
            </a:r>
            <a:r>
              <a:rPr dirty="0" spc="-300">
                <a:latin typeface="Tahoma"/>
                <a:cs typeface="Tahoma"/>
              </a:rPr>
              <a:t>Idea</a:t>
            </a:r>
            <a:r>
              <a:rPr dirty="0" spc="-295">
                <a:latin typeface="Tahoma"/>
                <a:cs typeface="Tahoma"/>
              </a:rPr>
              <a:t> </a:t>
            </a:r>
            <a:r>
              <a:rPr dirty="0" spc="-10">
                <a:latin typeface="Tahoma"/>
                <a:cs typeface="Tahoma"/>
              </a:rPr>
              <a:t>Wall!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04912" y="2727025"/>
            <a:ext cx="1356448" cy="1185474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855"/>
              </a:lnSpc>
              <a:spcBef>
                <a:spcPts val="100"/>
              </a:spcBef>
            </a:pPr>
            <a:r>
              <a:rPr dirty="0" spc="-10"/>
              <a:t>Locked</a:t>
            </a:r>
            <a:r>
              <a:rPr dirty="0" spc="-225"/>
              <a:t> </a:t>
            </a:r>
            <a:r>
              <a:rPr dirty="0" spc="-30"/>
              <a:t>out?</a:t>
            </a:r>
            <a:r>
              <a:rPr dirty="0" spc="-220"/>
              <a:t> </a:t>
            </a:r>
            <a:r>
              <a:rPr dirty="0"/>
              <a:t>Finish</a:t>
            </a:r>
            <a:r>
              <a:rPr dirty="0" spc="-220"/>
              <a:t> </a:t>
            </a:r>
            <a:r>
              <a:rPr dirty="0" spc="-20"/>
              <a:t>each</a:t>
            </a:r>
            <a:r>
              <a:rPr dirty="0" spc="-220"/>
              <a:t> </a:t>
            </a:r>
            <a:r>
              <a:rPr dirty="0" spc="-10"/>
              <a:t>project!</a:t>
            </a:r>
          </a:p>
          <a:p>
            <a:pPr algn="ctr">
              <a:lnSpc>
                <a:spcPts val="3575"/>
              </a:lnSpc>
            </a:pPr>
            <a:r>
              <a:rPr dirty="0" sz="3000" spc="-204" b="1">
                <a:latin typeface="Tahoma"/>
                <a:cs typeface="Tahoma"/>
              </a:rPr>
              <a:t>Right</a:t>
            </a:r>
            <a:r>
              <a:rPr dirty="0" sz="3000" spc="-265" b="1">
                <a:latin typeface="Tahoma"/>
                <a:cs typeface="Tahoma"/>
              </a:rPr>
              <a:t> </a:t>
            </a:r>
            <a:r>
              <a:rPr dirty="0" sz="3000" spc="-110" b="1">
                <a:latin typeface="Tahoma"/>
                <a:cs typeface="Tahoma"/>
              </a:rPr>
              <a:t>Click</a:t>
            </a:r>
            <a:r>
              <a:rPr dirty="0" sz="3000" spc="-270" b="1">
                <a:latin typeface="Tahoma"/>
                <a:cs typeface="Tahoma"/>
              </a:rPr>
              <a:t> </a:t>
            </a:r>
            <a:r>
              <a:rPr dirty="0" sz="3000" spc="-20" b="1">
                <a:latin typeface="Tahoma"/>
                <a:cs typeface="Tahoma"/>
              </a:rPr>
              <a:t>Menu</a:t>
            </a:r>
            <a:endParaRPr sz="3000">
              <a:latin typeface="Tahoma"/>
              <a:cs typeface="Tahoma"/>
            </a:endParaRPr>
          </a:p>
          <a:p>
            <a:pPr algn="r" marR="5715">
              <a:lnSpc>
                <a:spcPts val="2155"/>
              </a:lnSpc>
              <a:spcBef>
                <a:spcPts val="45"/>
              </a:spcBef>
            </a:pPr>
            <a:r>
              <a:rPr dirty="0" sz="1800" spc="-10" b="1">
                <a:latin typeface="Tahoma"/>
                <a:cs typeface="Tahoma"/>
              </a:rPr>
              <a:t>Duplicate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ts val="2860"/>
              </a:lnSpc>
            </a:pPr>
            <a:r>
              <a:rPr dirty="0" spc="-170" b="1">
                <a:latin typeface="Tahoma"/>
                <a:cs typeface="Tahoma"/>
              </a:rPr>
              <a:t>Expand</a:t>
            </a:r>
            <a:r>
              <a:rPr dirty="0" spc="-200" b="1">
                <a:latin typeface="Tahoma"/>
                <a:cs typeface="Tahoma"/>
              </a:rPr>
              <a:t> </a:t>
            </a:r>
            <a:r>
              <a:rPr dirty="0" spc="-130" b="1">
                <a:latin typeface="Tahoma"/>
                <a:cs typeface="Tahoma"/>
              </a:rPr>
              <a:t>Project</a:t>
            </a:r>
            <a:r>
              <a:rPr dirty="0" spc="-200" b="1">
                <a:latin typeface="Tahoma"/>
                <a:cs typeface="Tahoma"/>
              </a:rPr>
              <a:t> </a:t>
            </a:r>
            <a:r>
              <a:rPr dirty="0" spc="-10" b="1">
                <a:latin typeface="Tahoma"/>
                <a:cs typeface="Tahoma"/>
              </a:rPr>
              <a:t>images</a:t>
            </a:r>
          </a:p>
          <a:p>
            <a:pPr algn="ctr">
              <a:lnSpc>
                <a:spcPts val="2860"/>
              </a:lnSpc>
            </a:pPr>
            <a:r>
              <a:rPr dirty="0" spc="-125" b="1">
                <a:latin typeface="Tahoma"/>
                <a:cs typeface="Tahoma"/>
              </a:rPr>
              <a:t>Electronics</a:t>
            </a:r>
            <a:r>
              <a:rPr dirty="0" spc="-185" b="1">
                <a:latin typeface="Tahoma"/>
                <a:cs typeface="Tahoma"/>
              </a:rPr>
              <a:t> </a:t>
            </a:r>
            <a:r>
              <a:rPr dirty="0" spc="-25" b="1">
                <a:latin typeface="Tahoma"/>
                <a:cs typeface="Tahoma"/>
              </a:rPr>
              <a:t>tab</a:t>
            </a:r>
          </a:p>
          <a:p>
            <a:pPr marL="4867275">
              <a:lnSpc>
                <a:spcPts val="2155"/>
              </a:lnSpc>
            </a:pPr>
            <a:r>
              <a:rPr dirty="0" sz="1800" spc="-70" b="1">
                <a:latin typeface="Tahoma"/>
                <a:cs typeface="Tahoma"/>
              </a:rPr>
              <a:t>Click</a:t>
            </a:r>
            <a:r>
              <a:rPr dirty="0" sz="1800" spc="-160" b="1">
                <a:latin typeface="Tahoma"/>
                <a:cs typeface="Tahoma"/>
              </a:rPr>
              <a:t> </a:t>
            </a:r>
            <a:r>
              <a:rPr dirty="0" sz="1800" spc="-105" b="1">
                <a:latin typeface="Tahoma"/>
                <a:cs typeface="Tahoma"/>
              </a:rPr>
              <a:t>Start</a:t>
            </a:r>
            <a:r>
              <a:rPr dirty="0" sz="1800" spc="-155" b="1">
                <a:latin typeface="Tahoma"/>
                <a:cs typeface="Tahoma"/>
              </a:rPr>
              <a:t> </a:t>
            </a:r>
            <a:r>
              <a:rPr dirty="0" sz="1800" spc="-85" b="1">
                <a:latin typeface="Tahoma"/>
                <a:cs typeface="Tahoma"/>
              </a:rPr>
              <a:t>to</a:t>
            </a:r>
            <a:r>
              <a:rPr dirty="0" sz="1800" spc="-160" b="1">
                <a:latin typeface="Tahoma"/>
                <a:cs typeface="Tahoma"/>
              </a:rPr>
              <a:t> </a:t>
            </a:r>
            <a:r>
              <a:rPr dirty="0" sz="1800" spc="-55" b="1">
                <a:latin typeface="Tahoma"/>
                <a:cs typeface="Tahoma"/>
              </a:rPr>
              <a:t>test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800" spc="-65" b="1">
                <a:latin typeface="Tahoma"/>
                <a:cs typeface="Tahoma"/>
              </a:rPr>
              <a:t>No</a:t>
            </a:r>
            <a:r>
              <a:rPr dirty="0" sz="1800" spc="-185" b="1">
                <a:latin typeface="Tahoma"/>
                <a:cs typeface="Tahoma"/>
              </a:rPr>
              <a:t> </a:t>
            </a:r>
            <a:r>
              <a:rPr dirty="0" sz="1800" spc="-20" b="1">
                <a:latin typeface="Tahoma"/>
                <a:cs typeface="Tahoma"/>
              </a:rPr>
              <a:t>instructions!</a:t>
            </a:r>
            <a:endParaRPr sz="1800">
              <a:latin typeface="Tahoma"/>
              <a:cs typeface="Tahoma"/>
            </a:endParaRPr>
          </a:p>
          <a:p>
            <a:pPr marL="2921635">
              <a:lnSpc>
                <a:spcPct val="100000"/>
              </a:lnSpc>
              <a:spcBef>
                <a:spcPts val="15"/>
              </a:spcBef>
            </a:pPr>
            <a:r>
              <a:rPr dirty="0" sz="1800" spc="-70" b="1">
                <a:latin typeface="Tahoma"/>
                <a:cs typeface="Tahoma"/>
              </a:rPr>
              <a:t>Click</a:t>
            </a:r>
            <a:r>
              <a:rPr dirty="0" sz="1800" spc="-160" b="1">
                <a:latin typeface="Tahoma"/>
                <a:cs typeface="Tahoma"/>
              </a:rPr>
              <a:t> </a:t>
            </a:r>
            <a:r>
              <a:rPr dirty="0" sz="1800" spc="-125" b="1">
                <a:latin typeface="Tahoma"/>
                <a:cs typeface="Tahoma"/>
              </a:rPr>
              <a:t>Stop</a:t>
            </a:r>
            <a:r>
              <a:rPr dirty="0" sz="1800" spc="-160" b="1">
                <a:latin typeface="Tahoma"/>
                <a:cs typeface="Tahoma"/>
              </a:rPr>
              <a:t> </a:t>
            </a:r>
            <a:r>
              <a:rPr dirty="0" sz="1800" spc="-125" b="1">
                <a:latin typeface="Tahoma"/>
                <a:cs typeface="Tahoma"/>
              </a:rPr>
              <a:t>then</a:t>
            </a:r>
            <a:r>
              <a:rPr dirty="0" sz="1800" spc="-155" b="1">
                <a:latin typeface="Tahoma"/>
                <a:cs typeface="Tahoma"/>
              </a:rPr>
              <a:t> </a:t>
            </a:r>
            <a:r>
              <a:rPr dirty="0" sz="1800" spc="-105" b="1">
                <a:latin typeface="Tahoma"/>
                <a:cs typeface="Tahoma"/>
              </a:rPr>
              <a:t>Start</a:t>
            </a:r>
            <a:r>
              <a:rPr dirty="0" sz="1800" spc="-155" b="1">
                <a:latin typeface="Tahoma"/>
                <a:cs typeface="Tahoma"/>
              </a:rPr>
              <a:t> </a:t>
            </a:r>
            <a:r>
              <a:rPr dirty="0" sz="1800" spc="-85" b="1">
                <a:latin typeface="Tahoma"/>
                <a:cs typeface="Tahoma"/>
              </a:rPr>
              <a:t>to</a:t>
            </a:r>
            <a:r>
              <a:rPr dirty="0" sz="1800" spc="-160" b="1">
                <a:latin typeface="Tahoma"/>
                <a:cs typeface="Tahoma"/>
              </a:rPr>
              <a:t> </a:t>
            </a:r>
            <a:r>
              <a:rPr dirty="0" sz="1800" spc="-105" b="1">
                <a:latin typeface="Tahoma"/>
                <a:cs typeface="Tahoma"/>
              </a:rPr>
              <a:t>re-</a:t>
            </a:r>
            <a:r>
              <a:rPr dirty="0" sz="1800" spc="-135" b="1">
                <a:latin typeface="Tahoma"/>
                <a:cs typeface="Tahoma"/>
              </a:rPr>
              <a:t>send</a:t>
            </a:r>
            <a:r>
              <a:rPr dirty="0" sz="1800" spc="-150" b="1">
                <a:latin typeface="Tahoma"/>
                <a:cs typeface="Tahoma"/>
              </a:rPr>
              <a:t> </a:t>
            </a:r>
            <a:r>
              <a:rPr dirty="0" sz="1800" spc="-25" b="1">
                <a:latin typeface="Tahoma"/>
                <a:cs typeface="Tahoma"/>
              </a:rPr>
              <a:t>code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ts val="2155"/>
              </a:lnSpc>
              <a:spcBef>
                <a:spcPts val="15"/>
              </a:spcBef>
            </a:pPr>
            <a:r>
              <a:rPr dirty="0" sz="1800" spc="-130" b="1">
                <a:latin typeface="Tahoma"/>
                <a:cs typeface="Tahoma"/>
              </a:rPr>
              <a:t>Expand</a:t>
            </a:r>
            <a:r>
              <a:rPr dirty="0" sz="1800" spc="-135" b="1">
                <a:latin typeface="Tahoma"/>
                <a:cs typeface="Tahoma"/>
              </a:rPr>
              <a:t> </a:t>
            </a:r>
            <a:r>
              <a:rPr dirty="0" sz="1800" spc="-100" b="1">
                <a:latin typeface="Tahoma"/>
                <a:cs typeface="Tahoma"/>
              </a:rPr>
              <a:t>Project</a:t>
            </a:r>
            <a:r>
              <a:rPr dirty="0" sz="1800" spc="-135" b="1">
                <a:latin typeface="Tahoma"/>
                <a:cs typeface="Tahoma"/>
              </a:rPr>
              <a:t> </a:t>
            </a:r>
            <a:r>
              <a:rPr dirty="0" sz="1800" spc="-10" b="1">
                <a:latin typeface="Tahoma"/>
                <a:cs typeface="Tahoma"/>
              </a:rPr>
              <a:t>images</a:t>
            </a:r>
            <a:endParaRPr sz="1800">
              <a:latin typeface="Tahoma"/>
              <a:cs typeface="Tahoma"/>
            </a:endParaRPr>
          </a:p>
          <a:p>
            <a:pPr algn="ctr">
              <a:lnSpc>
                <a:spcPts val="2875"/>
              </a:lnSpc>
            </a:pPr>
            <a:r>
              <a:rPr dirty="0" spc="-155" b="1">
                <a:latin typeface="Tahoma"/>
                <a:cs typeface="Tahoma"/>
              </a:rPr>
              <a:t>Zoom</a:t>
            </a:r>
            <a:r>
              <a:rPr dirty="0" spc="-215" b="1">
                <a:latin typeface="Tahoma"/>
                <a:cs typeface="Tahoma"/>
              </a:rPr>
              <a:t> </a:t>
            </a:r>
            <a:r>
              <a:rPr dirty="0" spc="-175" b="1">
                <a:latin typeface="Tahoma"/>
                <a:cs typeface="Tahoma"/>
              </a:rPr>
              <a:t>&amp;</a:t>
            </a:r>
            <a:r>
              <a:rPr dirty="0" spc="-215" b="1">
                <a:latin typeface="Tahoma"/>
                <a:cs typeface="Tahoma"/>
              </a:rPr>
              <a:t> </a:t>
            </a:r>
            <a:r>
              <a:rPr dirty="0" spc="-140" b="1">
                <a:latin typeface="Tahoma"/>
                <a:cs typeface="Tahoma"/>
              </a:rPr>
              <a:t>Re-</a:t>
            </a:r>
            <a:r>
              <a:rPr dirty="0" spc="-130" b="1">
                <a:latin typeface="Tahoma"/>
                <a:cs typeface="Tahoma"/>
              </a:rPr>
              <a:t>Center</a:t>
            </a:r>
            <a:r>
              <a:rPr dirty="0" spc="-215" b="1">
                <a:latin typeface="Tahoma"/>
                <a:cs typeface="Tahoma"/>
              </a:rPr>
              <a:t> </a:t>
            </a:r>
            <a:r>
              <a:rPr dirty="0" spc="-160" b="1">
                <a:latin typeface="Tahoma"/>
                <a:cs typeface="Tahoma"/>
              </a:rPr>
              <a:t>on</a:t>
            </a:r>
            <a:r>
              <a:rPr dirty="0" spc="-220" b="1">
                <a:latin typeface="Tahoma"/>
                <a:cs typeface="Tahoma"/>
              </a:rPr>
              <a:t> </a:t>
            </a:r>
            <a:r>
              <a:rPr dirty="0" spc="-10" b="1">
                <a:latin typeface="Tahoma"/>
                <a:cs typeface="Tahoma"/>
              </a:rPr>
              <a:t>Canvas!</a:t>
            </a:r>
          </a:p>
          <a:p>
            <a:pPr algn="r" marR="5080">
              <a:lnSpc>
                <a:spcPts val="2155"/>
              </a:lnSpc>
            </a:pPr>
            <a:r>
              <a:rPr dirty="0" sz="1800" spc="-10"/>
              <a:t>Others?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dirty="0" spc="490"/>
              <a:t>What</a:t>
            </a:r>
            <a:r>
              <a:rPr dirty="0" spc="185"/>
              <a:t> </a:t>
            </a:r>
            <a:r>
              <a:rPr dirty="0" spc="295"/>
              <a:t>is</a:t>
            </a:r>
            <a:r>
              <a:rPr dirty="0" spc="185"/>
              <a:t> </a:t>
            </a:r>
            <a:r>
              <a:rPr dirty="0" spc="440"/>
              <a:t>an</a:t>
            </a:r>
            <a:r>
              <a:rPr dirty="0" spc="185"/>
              <a:t> </a:t>
            </a:r>
            <a:r>
              <a:rPr dirty="0" spc="375"/>
              <a:t>event</a:t>
            </a:r>
            <a:r>
              <a:rPr dirty="0" spc="185"/>
              <a:t> </a:t>
            </a:r>
            <a:r>
              <a:rPr dirty="0" spc="325"/>
              <a:t>in</a:t>
            </a:r>
            <a:r>
              <a:rPr dirty="0" spc="185"/>
              <a:t> </a:t>
            </a:r>
            <a:r>
              <a:rPr dirty="0" spc="455"/>
              <a:t>coding?</a:t>
            </a:r>
          </a:p>
          <a:p>
            <a:pPr marL="522605">
              <a:lnSpc>
                <a:spcPct val="100000"/>
              </a:lnSpc>
              <a:spcBef>
                <a:spcPts val="484"/>
              </a:spcBef>
            </a:pPr>
            <a:r>
              <a:rPr dirty="0" sz="2400" b="0">
                <a:latin typeface="Century Gothic"/>
                <a:cs typeface="Century Gothic"/>
              </a:rPr>
              <a:t>One</a:t>
            </a:r>
            <a:r>
              <a:rPr dirty="0" sz="2400" spc="-5" b="0">
                <a:latin typeface="Century Gothic"/>
                <a:cs typeface="Century Gothic"/>
              </a:rPr>
              <a:t> </a:t>
            </a:r>
            <a:r>
              <a:rPr dirty="0" sz="2400" spc="114" b="0">
                <a:latin typeface="Century Gothic"/>
                <a:cs typeface="Century Gothic"/>
              </a:rPr>
              <a:t>thing</a:t>
            </a:r>
            <a:r>
              <a:rPr dirty="0" sz="2400" spc="-5" b="0">
                <a:latin typeface="Century Gothic"/>
                <a:cs typeface="Century Gothic"/>
              </a:rPr>
              <a:t> </a:t>
            </a:r>
            <a:r>
              <a:rPr dirty="0" sz="2400" b="0">
                <a:latin typeface="Century Gothic"/>
                <a:cs typeface="Century Gothic"/>
              </a:rPr>
              <a:t>causing</a:t>
            </a:r>
            <a:r>
              <a:rPr dirty="0" sz="2400" spc="-5" b="0">
                <a:latin typeface="Century Gothic"/>
                <a:cs typeface="Century Gothic"/>
              </a:rPr>
              <a:t> </a:t>
            </a:r>
            <a:r>
              <a:rPr dirty="0" sz="2400" b="0">
                <a:latin typeface="Century Gothic"/>
                <a:cs typeface="Century Gothic"/>
              </a:rPr>
              <a:t>another</a:t>
            </a:r>
            <a:r>
              <a:rPr dirty="0" sz="2400" spc="-5" b="0">
                <a:latin typeface="Century Gothic"/>
                <a:cs typeface="Century Gothic"/>
              </a:rPr>
              <a:t> </a:t>
            </a:r>
            <a:r>
              <a:rPr dirty="0" sz="2400" spc="114" b="0">
                <a:latin typeface="Century Gothic"/>
                <a:cs typeface="Century Gothic"/>
              </a:rPr>
              <a:t>thing</a:t>
            </a:r>
            <a:r>
              <a:rPr dirty="0" sz="2400" spc="-5" b="0">
                <a:latin typeface="Century Gothic"/>
                <a:cs typeface="Century Gothic"/>
              </a:rPr>
              <a:t> </a:t>
            </a:r>
            <a:r>
              <a:rPr dirty="0" sz="2400" b="0">
                <a:latin typeface="Century Gothic"/>
                <a:cs typeface="Century Gothic"/>
              </a:rPr>
              <a:t>to</a:t>
            </a:r>
            <a:r>
              <a:rPr dirty="0" sz="2400" spc="-5" b="0">
                <a:latin typeface="Century Gothic"/>
                <a:cs typeface="Century Gothic"/>
              </a:rPr>
              <a:t> </a:t>
            </a:r>
            <a:r>
              <a:rPr dirty="0" sz="2400" spc="-10" b="0">
                <a:latin typeface="Century Gothic"/>
                <a:cs typeface="Century Gothic"/>
              </a:rPr>
              <a:t>happen</a:t>
            </a:r>
            <a:endParaRPr sz="24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95225" y="1501150"/>
            <a:ext cx="3055575" cy="25917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500"/>
              <a:t>Which</a:t>
            </a:r>
            <a:r>
              <a:rPr dirty="0" spc="185"/>
              <a:t> </a:t>
            </a:r>
            <a:r>
              <a:rPr dirty="0" spc="345"/>
              <a:t>part</a:t>
            </a:r>
            <a:r>
              <a:rPr dirty="0" spc="185"/>
              <a:t> </a:t>
            </a:r>
            <a:r>
              <a:rPr dirty="0" spc="285"/>
              <a:t>of</a:t>
            </a:r>
            <a:r>
              <a:rPr dirty="0" spc="190"/>
              <a:t> </a:t>
            </a:r>
            <a:r>
              <a:rPr dirty="0" spc="390"/>
              <a:t>the</a:t>
            </a:r>
            <a:r>
              <a:rPr dirty="0" spc="185"/>
              <a:t> </a:t>
            </a:r>
            <a:r>
              <a:rPr dirty="0" spc="445"/>
              <a:t>code</a:t>
            </a:r>
            <a:r>
              <a:rPr dirty="0" spc="185"/>
              <a:t> </a:t>
            </a:r>
            <a:r>
              <a:rPr dirty="0" spc="295"/>
              <a:t>is</a:t>
            </a:r>
            <a:r>
              <a:rPr dirty="0" spc="190"/>
              <a:t> </a:t>
            </a:r>
            <a:r>
              <a:rPr dirty="0" spc="440"/>
              <a:t>an</a:t>
            </a:r>
            <a:r>
              <a:rPr dirty="0" spc="175"/>
              <a:t> </a:t>
            </a:r>
            <a:r>
              <a:rPr dirty="0" spc="409" i="1">
                <a:latin typeface="Calibri"/>
                <a:cs typeface="Calibri"/>
              </a:rPr>
              <a:t>Event</a:t>
            </a:r>
            <a:r>
              <a:rPr dirty="0" spc="409"/>
              <a:t>?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1875" y="2021055"/>
            <a:ext cx="6000225" cy="217814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800775" y="1234133"/>
            <a:ext cx="42132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05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24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entury Gothic"/>
                <a:cs typeface="Century Gothic"/>
              </a:rPr>
              <a:t>“while”-</a:t>
            </a:r>
            <a:r>
              <a:rPr dirty="0" sz="24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220">
                <a:solidFill>
                  <a:srgbClr val="FFFFFF"/>
                </a:solidFill>
                <a:latin typeface="Century Gothic"/>
                <a:cs typeface="Century Gothic"/>
              </a:rPr>
              <a:t>“do”</a:t>
            </a:r>
            <a:r>
              <a:rPr dirty="0" sz="2400" spc="-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entury Gothic"/>
                <a:cs typeface="Century Gothic"/>
              </a:rPr>
              <a:t>statement.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4961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pc="350"/>
              <a:t>Reﬂect!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049574" y="1270558"/>
            <a:ext cx="6294755" cy="2924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05">
                <a:solidFill>
                  <a:srgbClr val="FFFFFF"/>
                </a:solidFill>
                <a:latin typeface="Century Gothic"/>
                <a:cs typeface="Century Gothic"/>
              </a:rPr>
              <a:t>Write</a:t>
            </a:r>
            <a:r>
              <a:rPr dirty="0" sz="24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down</a:t>
            </a:r>
            <a:r>
              <a:rPr dirty="0" sz="24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two</a:t>
            </a:r>
            <a:r>
              <a:rPr dirty="0" sz="2400" spc="-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135">
                <a:solidFill>
                  <a:srgbClr val="FFFFFF"/>
                </a:solidFill>
                <a:latin typeface="Century Gothic"/>
                <a:cs typeface="Century Gothic"/>
              </a:rPr>
              <a:t>things</a:t>
            </a:r>
            <a:r>
              <a:rPr dirty="0" sz="24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you</a:t>
            </a:r>
            <a:r>
              <a:rPr dirty="0" sz="24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learned</a:t>
            </a:r>
            <a:r>
              <a:rPr dirty="0" sz="2400" spc="-55">
                <a:solidFill>
                  <a:srgbClr val="FFFFFF"/>
                </a:solidFill>
                <a:latin typeface="Century Gothic"/>
                <a:cs typeface="Century Gothic"/>
              </a:rPr>
              <a:t> today.</a:t>
            </a:r>
            <a:endParaRPr sz="2400">
              <a:latin typeface="Century Gothic"/>
              <a:cs typeface="Century Gothic"/>
            </a:endParaRPr>
          </a:p>
          <a:p>
            <a:pPr marL="12700" marR="52705">
              <a:lnSpc>
                <a:spcPts val="2850"/>
              </a:lnSpc>
              <a:spcBef>
                <a:spcPts val="2940"/>
              </a:spcBef>
            </a:pPr>
            <a:r>
              <a:rPr dirty="0" sz="2400" spc="105">
                <a:solidFill>
                  <a:srgbClr val="FFFFFF"/>
                </a:solidFill>
                <a:latin typeface="Century Gothic"/>
                <a:cs typeface="Century Gothic"/>
              </a:rPr>
              <a:t>Write</a:t>
            </a:r>
            <a:r>
              <a:rPr dirty="0" sz="2400" spc="-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down</a:t>
            </a:r>
            <a:r>
              <a:rPr dirty="0" sz="2400" spc="-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one</a:t>
            </a:r>
            <a:r>
              <a:rPr dirty="0" sz="2400" spc="-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60">
                <a:solidFill>
                  <a:srgbClr val="FFFFFF"/>
                </a:solidFill>
                <a:latin typeface="Century Gothic"/>
                <a:cs typeface="Century Gothic"/>
              </a:rPr>
              <a:t>question</a:t>
            </a:r>
            <a:r>
              <a:rPr dirty="0" sz="2400" spc="-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you</a:t>
            </a:r>
            <a:r>
              <a:rPr dirty="0" sz="2400" spc="-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85">
                <a:solidFill>
                  <a:srgbClr val="FFFFFF"/>
                </a:solidFill>
                <a:latin typeface="Century Gothic"/>
                <a:cs typeface="Century Gothic"/>
              </a:rPr>
              <a:t>have</a:t>
            </a:r>
            <a:r>
              <a:rPr dirty="0" sz="2400" spc="-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entury Gothic"/>
                <a:cs typeface="Century Gothic"/>
              </a:rPr>
              <a:t>about </a:t>
            </a:r>
            <a:r>
              <a:rPr dirty="0" sz="2400" spc="-65">
                <a:solidFill>
                  <a:srgbClr val="FFFFFF"/>
                </a:solidFill>
                <a:latin typeface="Century Gothic"/>
                <a:cs typeface="Century Gothic"/>
              </a:rPr>
              <a:t>today’s</a:t>
            </a:r>
            <a:r>
              <a:rPr dirty="0" sz="2400" spc="-1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entury Gothic"/>
                <a:cs typeface="Century Gothic"/>
              </a:rPr>
              <a:t>lesson.</a:t>
            </a:r>
            <a:endParaRPr sz="2400">
              <a:latin typeface="Century Gothic"/>
              <a:cs typeface="Century Gothic"/>
            </a:endParaRPr>
          </a:p>
          <a:p>
            <a:pPr marL="12700" marR="53340">
              <a:lnSpc>
                <a:spcPts val="2850"/>
              </a:lnSpc>
              <a:spcBef>
                <a:spcPts val="2850"/>
              </a:spcBef>
            </a:pPr>
            <a:r>
              <a:rPr dirty="0" sz="2400" spc="105">
                <a:solidFill>
                  <a:srgbClr val="FFFFFF"/>
                </a:solidFill>
                <a:latin typeface="Century Gothic"/>
                <a:cs typeface="Century Gothic"/>
              </a:rPr>
              <a:t>Write</a:t>
            </a:r>
            <a:r>
              <a:rPr dirty="0" sz="24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down</a:t>
            </a:r>
            <a:r>
              <a:rPr dirty="0" sz="2400" spc="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one</a:t>
            </a:r>
            <a:r>
              <a:rPr dirty="0" sz="2400" spc="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problem</a:t>
            </a:r>
            <a:r>
              <a:rPr dirty="0" sz="2400" spc="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entury Gothic"/>
                <a:cs typeface="Century Gothic"/>
              </a:rPr>
              <a:t>you've </a:t>
            </a:r>
            <a:r>
              <a:rPr dirty="0" sz="2400" spc="-25">
                <a:solidFill>
                  <a:srgbClr val="FFFFFF"/>
                </a:solidFill>
                <a:latin typeface="Century Gothic"/>
                <a:cs typeface="Century Gothic"/>
              </a:rPr>
              <a:t>encountered,</a:t>
            </a:r>
            <a:r>
              <a:rPr dirty="0" sz="24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90">
                <a:solidFill>
                  <a:srgbClr val="FFFFFF"/>
                </a:solidFill>
                <a:latin typeface="Century Gothic"/>
                <a:cs typeface="Century Gothic"/>
              </a:rPr>
              <a:t>if</a:t>
            </a:r>
            <a:r>
              <a:rPr dirty="0" sz="2400" spc="-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dirty="0" sz="24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how</a:t>
            </a:r>
            <a:r>
              <a:rPr dirty="0" sz="2400" spc="-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you</a:t>
            </a:r>
            <a:r>
              <a:rPr dirty="0" sz="24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were</a:t>
            </a:r>
            <a:r>
              <a:rPr dirty="0" sz="2400" spc="-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55">
                <a:solidFill>
                  <a:srgbClr val="FFFFFF"/>
                </a:solidFill>
                <a:latin typeface="Century Gothic"/>
                <a:cs typeface="Century Gothic"/>
              </a:rPr>
              <a:t>able</a:t>
            </a:r>
            <a:r>
              <a:rPr dirty="0" sz="24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dirty="0" sz="2400">
                <a:solidFill>
                  <a:srgbClr val="FFFFFF"/>
                </a:solidFill>
                <a:latin typeface="Century Gothic"/>
                <a:cs typeface="Century Gothic"/>
              </a:rPr>
              <a:t>resolve</a:t>
            </a:r>
            <a:r>
              <a:rPr dirty="0" sz="2400" spc="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Century Gothic"/>
                <a:cs typeface="Century Gothic"/>
              </a:rPr>
              <a:t>it.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3.3 SLIDES - Events v2</dc:title>
  <dcterms:created xsi:type="dcterms:W3CDTF">2024-08-12T17:19:01Z</dcterms:created>
  <dcterms:modified xsi:type="dcterms:W3CDTF">2024-08-12T17:19:01Z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