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3"/>
    <p:sldMasterId id="2147483682" r:id="rId4"/>
    <p:sldMasterId id="214748368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Playfair Display"/>
      <p:regular r:id="rId16"/>
      <p:bold r:id="rId17"/>
      <p:italic r:id="rId18"/>
      <p:boldItalic r:id="rId19"/>
    </p:embeddedFont>
    <p:embeddedFont>
      <p:font typeface="Lato"/>
      <p:regular r:id="rId20"/>
      <p:bold r:id="rId21"/>
      <p:italic r:id="rId22"/>
      <p:boldItalic r:id="rId23"/>
    </p:embeddedFont>
    <p:embeddedFont>
      <p:font typeface="Montserrat"/>
      <p:regular r:id="rId24"/>
      <p:bold r:id="rId25"/>
      <p:italic r:id="rId26"/>
      <p:boldItalic r:id="rId27"/>
    </p:embeddedFont>
    <p:embeddedFont>
      <p:font typeface="Montserrat Medium"/>
      <p:regular r:id="rId28"/>
      <p:bold r:id="rId29"/>
      <p:italic r:id="rId30"/>
      <p:boldItalic r:id="rId31"/>
    </p:embeddedFont>
    <p:embeddedFont>
      <p:font typeface="Montserrat Light"/>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22" Type="http://schemas.openxmlformats.org/officeDocument/2006/relationships/font" Target="fonts/Lato-italic.fntdata"/><Relationship Id="rId21" Type="http://schemas.openxmlformats.org/officeDocument/2006/relationships/font" Target="fonts/Lato-bold.fntdata"/><Relationship Id="rId24" Type="http://schemas.openxmlformats.org/officeDocument/2006/relationships/font" Target="fonts/Montserrat-regular.fntdata"/><Relationship Id="rId23"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MontserratMedium-regular.fntdata"/><Relationship Id="rId27" Type="http://schemas.openxmlformats.org/officeDocument/2006/relationships/font" Target="fonts/Montserrat-boldItalic.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font" Target="fonts/MontserratMedium-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Medium-boldItalic.fntdata"/><Relationship Id="rId30" Type="http://schemas.openxmlformats.org/officeDocument/2006/relationships/font" Target="fonts/MontserratMedium-italic.fntdata"/><Relationship Id="rId11" Type="http://schemas.openxmlformats.org/officeDocument/2006/relationships/slide" Target="slides/slide5.xml"/><Relationship Id="rId33" Type="http://schemas.openxmlformats.org/officeDocument/2006/relationships/font" Target="fonts/MontserratLight-bold.fntdata"/><Relationship Id="rId10" Type="http://schemas.openxmlformats.org/officeDocument/2006/relationships/slide" Target="slides/slide4.xml"/><Relationship Id="rId32" Type="http://schemas.openxmlformats.org/officeDocument/2006/relationships/font" Target="fonts/MontserratLight-regular.fntdata"/><Relationship Id="rId13" Type="http://schemas.openxmlformats.org/officeDocument/2006/relationships/slide" Target="slides/slide7.xml"/><Relationship Id="rId35" Type="http://schemas.openxmlformats.org/officeDocument/2006/relationships/font" Target="fonts/MontserratLight-boldItalic.fntdata"/><Relationship Id="rId12" Type="http://schemas.openxmlformats.org/officeDocument/2006/relationships/slide" Target="slides/slide6.xml"/><Relationship Id="rId34" Type="http://schemas.openxmlformats.org/officeDocument/2006/relationships/font" Target="fonts/MontserratLight-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PlayfairDisplay-bold.fntdata"/><Relationship Id="rId16" Type="http://schemas.openxmlformats.org/officeDocument/2006/relationships/font" Target="fonts/PlayfairDisplay-regular.fntdata"/><Relationship Id="rId19" Type="http://schemas.openxmlformats.org/officeDocument/2006/relationships/font" Target="fonts/PlayfairDisplay-boldItalic.fntdata"/><Relationship Id="rId18" Type="http://schemas.openxmlformats.org/officeDocument/2006/relationships/font" Target="fonts/PlayfairDisplay-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oo.gl/forms/bd8RCvGrdaIY8Ekp2"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5f79bf27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5f79bf27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5f79bf2708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5f79bf2708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As you were working in your teams, did you pick up any software hints you want to share with your classmates!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not revealed by students, point some of these out:</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All but the first Blink project are locked until the student clicks Next and successfully follows the prompts to build the code of each project. </a:t>
            </a:r>
            <a:endParaRPr/>
          </a:p>
          <a:p>
            <a:pPr indent="-298450" lvl="0" marL="457200" rtl="0" algn="l">
              <a:spcBef>
                <a:spcPts val="0"/>
              </a:spcBef>
              <a:spcAft>
                <a:spcPts val="0"/>
              </a:spcAft>
              <a:buSzPts val="1100"/>
              <a:buChar char="●"/>
            </a:pPr>
            <a:r>
              <a:rPr lang="en"/>
              <a:t>The right click menu on the blank Canvas has some handy actions:</a:t>
            </a:r>
            <a:endParaRPr/>
          </a:p>
          <a:p>
            <a:pPr indent="-298450" lvl="1" marL="914400" rtl="0" algn="l">
              <a:spcBef>
                <a:spcPts val="0"/>
              </a:spcBef>
              <a:spcAft>
                <a:spcPts val="0"/>
              </a:spcAft>
              <a:buSzPts val="1100"/>
              <a:buChar char="○"/>
            </a:pPr>
            <a:r>
              <a:rPr lang="en"/>
              <a:t>Undo/Redo actions</a:t>
            </a:r>
            <a:endParaRPr/>
          </a:p>
          <a:p>
            <a:pPr indent="-298450" lvl="1" marL="914400" rtl="0" algn="l">
              <a:spcBef>
                <a:spcPts val="0"/>
              </a:spcBef>
              <a:spcAft>
                <a:spcPts val="0"/>
              </a:spcAft>
              <a:buSzPts val="1100"/>
              <a:buChar char="○"/>
            </a:pPr>
            <a:r>
              <a:rPr lang="en"/>
              <a:t>When the Code Canvas gets crowded, tuck away blocks (Clean up, Collapse/Expand)</a:t>
            </a:r>
            <a:endParaRPr/>
          </a:p>
          <a:p>
            <a:pPr indent="-298450" lvl="1" marL="914400" rtl="0" algn="l">
              <a:spcBef>
                <a:spcPts val="0"/>
              </a:spcBef>
              <a:spcAft>
                <a:spcPts val="0"/>
              </a:spcAft>
              <a:buSzPts val="1100"/>
              <a:buChar char="○"/>
            </a:pPr>
            <a:r>
              <a:rPr lang="en"/>
              <a:t>Add comment to leave yourself a note</a:t>
            </a:r>
            <a:endParaRPr/>
          </a:p>
          <a:p>
            <a:pPr indent="-298450" lvl="0" marL="457200" rtl="0" algn="l">
              <a:spcBef>
                <a:spcPts val="0"/>
              </a:spcBef>
              <a:spcAft>
                <a:spcPts val="0"/>
              </a:spcAft>
              <a:buSzPts val="1100"/>
              <a:buChar char="●"/>
            </a:pPr>
            <a:r>
              <a:rPr lang="en"/>
              <a:t>The right click menu on a code block also has shortcuts like:</a:t>
            </a:r>
            <a:endParaRPr/>
          </a:p>
          <a:p>
            <a:pPr indent="-298450" lvl="1" marL="914400" rtl="0" algn="l">
              <a:spcBef>
                <a:spcPts val="0"/>
              </a:spcBef>
              <a:spcAft>
                <a:spcPts val="0"/>
              </a:spcAft>
              <a:buSzPts val="1100"/>
              <a:buChar char="○"/>
            </a:pPr>
            <a:r>
              <a:rPr lang="en"/>
              <a:t>Duplicate - make an exact copy of the selected block or group of blocks to save time</a:t>
            </a:r>
            <a:endParaRPr/>
          </a:p>
          <a:p>
            <a:pPr indent="-298450" lvl="0" marL="457200" rtl="0" algn="l">
              <a:spcBef>
                <a:spcPts val="0"/>
              </a:spcBef>
              <a:spcAft>
                <a:spcPts val="0"/>
              </a:spcAft>
              <a:buSzPts val="1100"/>
              <a:buChar char="●"/>
            </a:pPr>
            <a:r>
              <a:rPr lang="en"/>
              <a:t>Click the four arrowed icon on the top right of diagrams and videos to expand to full screen - this is helpful when trying to exactly line up lights and wires to the right pins on the breadboard.</a:t>
            </a:r>
            <a:endParaRPr/>
          </a:p>
          <a:p>
            <a:pPr indent="-298450" lvl="0" marL="457200" rtl="0" algn="l">
              <a:spcBef>
                <a:spcPts val="0"/>
              </a:spcBef>
              <a:spcAft>
                <a:spcPts val="0"/>
              </a:spcAft>
              <a:buSzPts val="1100"/>
              <a:buChar char="●"/>
            </a:pPr>
            <a:r>
              <a:rPr lang="en"/>
              <a:t>Under Electronics tab in the Project Panel, you can always reference the GPIO pin map, but you might also want to coach the students to create their own physical “cheat sheet” diagram in their design journal or on sticky labels under the Pi board</a:t>
            </a:r>
            <a:endParaRPr/>
          </a:p>
          <a:p>
            <a:pPr indent="-298450" lvl="0" marL="457200" rtl="0" algn="l">
              <a:spcBef>
                <a:spcPts val="0"/>
              </a:spcBef>
              <a:spcAft>
                <a:spcPts val="0"/>
              </a:spcAft>
              <a:buSzPts val="1100"/>
              <a:buChar char="●"/>
            </a:pPr>
            <a:r>
              <a:rPr lang="en"/>
              <a:t>You need to click the green Start block on the top left of the Block Library to run your code.  You should also see the lights on the Raspberry Pi board react</a:t>
            </a:r>
            <a:endParaRPr/>
          </a:p>
          <a:p>
            <a:pPr indent="-298450" lvl="0" marL="457200" rtl="0" algn="l">
              <a:spcBef>
                <a:spcPts val="0"/>
              </a:spcBef>
              <a:spcAft>
                <a:spcPts val="0"/>
              </a:spcAft>
              <a:buSzPts val="1100"/>
              <a:buChar char="●"/>
            </a:pPr>
            <a:r>
              <a:rPr lang="en"/>
              <a:t>To save time, you can right-click on a block in the Code Canvas and duplicate a single or group of blocks as a sort of copy and paste of your code.</a:t>
            </a:r>
            <a:endParaRPr/>
          </a:p>
          <a:p>
            <a:pPr indent="-298450" lvl="0" marL="457200" rtl="0" algn="l">
              <a:spcBef>
                <a:spcPts val="0"/>
              </a:spcBef>
              <a:spcAft>
                <a:spcPts val="0"/>
              </a:spcAft>
              <a:buSzPts val="1100"/>
              <a:buChar char="●"/>
            </a:pPr>
            <a:r>
              <a:rPr lang="en"/>
              <a:t>Stop running the code when your adjusting blocks or variables! </a:t>
            </a:r>
            <a:endParaRPr/>
          </a:p>
          <a:p>
            <a:pPr indent="-298450" lvl="0" marL="457200" rtl="0" algn="l">
              <a:spcBef>
                <a:spcPts val="0"/>
              </a:spcBef>
              <a:spcAft>
                <a:spcPts val="0"/>
              </a:spcAft>
              <a:buSzPts val="1100"/>
              <a:buChar char="●"/>
            </a:pPr>
            <a:r>
              <a:rPr lang="en"/>
              <a:t>If you adjust the variables of the code blocks while its running, you have to start/stop to make sure you communicate the new code to the board.</a:t>
            </a:r>
            <a:endParaRPr/>
          </a:p>
          <a:p>
            <a:pPr indent="-298450" lvl="0" marL="457200" rtl="0" algn="l">
              <a:spcBef>
                <a:spcPts val="0"/>
              </a:spcBef>
              <a:spcAft>
                <a:spcPts val="0"/>
              </a:spcAft>
              <a:buSzPts val="1100"/>
              <a:buChar char="●"/>
            </a:pPr>
            <a:r>
              <a:rPr lang="en"/>
              <a:t>If your code blocks string gets long:</a:t>
            </a:r>
            <a:endParaRPr/>
          </a:p>
          <a:p>
            <a:pPr indent="-298450" lvl="1" marL="914400" rtl="0" algn="l">
              <a:spcBef>
                <a:spcPts val="0"/>
              </a:spcBef>
              <a:spcAft>
                <a:spcPts val="0"/>
              </a:spcAft>
              <a:buSzPts val="1100"/>
              <a:buChar char="○"/>
            </a:pPr>
            <a:r>
              <a:rPr lang="en"/>
              <a:t>click on the white of the Code Canvas and drag up to move the whole canvas.</a:t>
            </a:r>
            <a:endParaRPr/>
          </a:p>
          <a:p>
            <a:pPr indent="-298450" lvl="1" marL="914400" rtl="0" algn="l">
              <a:spcBef>
                <a:spcPts val="0"/>
              </a:spcBef>
              <a:spcAft>
                <a:spcPts val="0"/>
              </a:spcAft>
              <a:buSzPts val="1100"/>
              <a:buChar char="○"/>
            </a:pPr>
            <a:r>
              <a:rPr lang="en"/>
              <a:t>Use the mouse scroll to zoom in and out.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5f79bf2708_0_5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5f79bf2708_0_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What is a </a:t>
            </a:r>
            <a:r>
              <a:rPr b="1" lang="en"/>
              <a:t>Variable</a:t>
            </a:r>
            <a:r>
              <a:rPr lang="en"/>
              <a:t>?</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A program storage location for information that is given a name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ASK: When did you create a </a:t>
            </a:r>
            <a:r>
              <a:rPr b="1" lang="en"/>
              <a:t>variable</a:t>
            </a:r>
            <a:r>
              <a:rPr lang="en"/>
              <a:t> in your Piper Code today?</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5f79bf2708_0_5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5f79bf2708_0_5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What is a </a:t>
            </a:r>
            <a:r>
              <a:rPr b="1" lang="en"/>
              <a:t>Condition</a:t>
            </a:r>
            <a:r>
              <a:rPr lang="en"/>
              <a:t>?</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A programming method for making decisions based on code that equates true or false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ASK: When did you create a </a:t>
            </a:r>
            <a:r>
              <a:rPr b="1" lang="en"/>
              <a:t>condition</a:t>
            </a:r>
            <a:r>
              <a:rPr lang="en"/>
              <a:t> in your Piper Code today?</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5f79bf2708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5f79bf2708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What is a </a:t>
            </a:r>
            <a:r>
              <a:rPr b="1" lang="en"/>
              <a:t>Sequence</a:t>
            </a:r>
            <a:r>
              <a:rPr lang="en"/>
              <a:t>?</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identifying a series of steps for a task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ASK: When did you create a </a:t>
            </a:r>
            <a:r>
              <a:rPr b="1" lang="en"/>
              <a:t>sequence</a:t>
            </a:r>
            <a:r>
              <a:rPr lang="en"/>
              <a:t> in your Piper Code today?</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5f79bf2708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5f79bf2708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What is a </a:t>
            </a:r>
            <a:r>
              <a:rPr b="1" lang="en"/>
              <a:t>Loop</a:t>
            </a:r>
            <a:r>
              <a:rPr lang="en"/>
              <a:t>?</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running the same sequence multiple times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ASK: When did you create a loop in your Piper Code today?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SAY: Repeat Forever in all three!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ASK: Why code a loop to make the light blink?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SAY: That’s why we use the Repeat Forever code versus just a one-time sequence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5f79bf2708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5f79bf2708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5f79bf2708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5f79bf2708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5f79bf2708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5f79bf2708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Collect these exit slips as a formative assessment to see what you need to review next class!</a:t>
            </a:r>
            <a:endParaRPr/>
          </a:p>
          <a:p>
            <a:pPr indent="0" lvl="0" marL="0" rtl="0" algn="l">
              <a:spcBef>
                <a:spcPts val="0"/>
              </a:spcBef>
              <a:spcAft>
                <a:spcPts val="0"/>
              </a:spcAft>
              <a:buNone/>
            </a:pPr>
            <a:r>
              <a:rPr lang="en"/>
              <a:t>Also can have them do the survey online at </a:t>
            </a:r>
            <a:r>
              <a:rPr lang="en" u="sng">
                <a:solidFill>
                  <a:srgbClr val="AF4345"/>
                </a:solidFill>
                <a:hlinkClick r:id="rId2">
                  <a:extLst>
                    <a:ext uri="{A12FA001-AC4F-418D-AE19-62706E023703}">
                      <ahyp:hlinkClr val="tx"/>
                    </a:ext>
                  </a:extLst>
                </a:hlinkClick>
              </a:rPr>
              <a:t>https://goo.gl/forms/bd8RCvGrdaIY8Ekp2</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800"/>
              <a:buNone/>
              <a:defRPr b="1">
                <a:solidFill>
                  <a:schemeClr val="lt1"/>
                </a:solidFill>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PER"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9" name="Shape 59"/>
        <p:cNvGrpSpPr/>
        <p:nvPr/>
      </p:nvGrpSpPr>
      <p:grpSpPr>
        <a:xfrm>
          <a:off x="0" y="0"/>
          <a:ext cx="0" cy="0"/>
          <a:chOff x="0" y="0"/>
          <a:chExt cx="0" cy="0"/>
        </a:xfrm>
      </p:grpSpPr>
      <p:sp>
        <p:nvSpPr>
          <p:cNvPr id="60" name="Google Shape;60;p14"/>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63" name="Google Shape;63;p14"/>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lt1"/>
              </a:buClr>
              <a:buSzPts val="1800"/>
              <a:buNone/>
              <a:defRPr b="1">
                <a:solidFill>
                  <a:schemeClr val="lt1"/>
                </a:solidFill>
              </a:defRPr>
            </a:lvl1pPr>
            <a:lvl2pPr lvl="1"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64" name="Google Shape;64;p1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67" name="Google Shape;67;p1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8" name="Shape 68"/>
        <p:cNvGrpSpPr/>
        <p:nvPr/>
      </p:nvGrpSpPr>
      <p:grpSpPr>
        <a:xfrm>
          <a:off x="0" y="0"/>
          <a:ext cx="0" cy="0"/>
          <a:chOff x="0" y="0"/>
          <a:chExt cx="0" cy="0"/>
        </a:xfrm>
      </p:grpSpPr>
      <p:sp>
        <p:nvSpPr>
          <p:cNvPr id="69" name="Google Shape;69;p16"/>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2" name="Google Shape;72;p1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3" name="Shape 73"/>
        <p:cNvGrpSpPr/>
        <p:nvPr/>
      </p:nvGrpSpPr>
      <p:grpSpPr>
        <a:xfrm>
          <a:off x="0" y="0"/>
          <a:ext cx="0" cy="0"/>
          <a:chOff x="0" y="0"/>
          <a:chExt cx="0" cy="0"/>
        </a:xfrm>
      </p:grpSpPr>
      <p:sp>
        <p:nvSpPr>
          <p:cNvPr id="74" name="Google Shape;74;p1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5" name="Google Shape;75;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7" name="Google Shape;77;p1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8" name="Shape 78"/>
        <p:cNvGrpSpPr/>
        <p:nvPr/>
      </p:nvGrpSpPr>
      <p:grpSpPr>
        <a:xfrm>
          <a:off x="0" y="0"/>
          <a:ext cx="0" cy="0"/>
          <a:chOff x="0" y="0"/>
          <a:chExt cx="0" cy="0"/>
        </a:xfrm>
      </p:grpSpPr>
      <p:sp>
        <p:nvSpPr>
          <p:cNvPr id="79" name="Google Shape;79;p18"/>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80" name="Google Shape;80;p1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1" name="Shape 81"/>
        <p:cNvGrpSpPr/>
        <p:nvPr/>
      </p:nvGrpSpPr>
      <p:grpSpPr>
        <a:xfrm>
          <a:off x="0" y="0"/>
          <a:ext cx="0" cy="0"/>
          <a:chOff x="0" y="0"/>
          <a:chExt cx="0" cy="0"/>
        </a:xfrm>
      </p:grpSpPr>
      <p:sp>
        <p:nvSpPr>
          <p:cNvPr id="82" name="Google Shape;82;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3" name="Google Shape;83;p19"/>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4" name="Google Shape;84;p1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85" name="Shape 85"/>
        <p:cNvGrpSpPr/>
        <p:nvPr/>
      </p:nvGrpSpPr>
      <p:grpSpPr>
        <a:xfrm>
          <a:off x="0" y="0"/>
          <a:ext cx="0" cy="0"/>
          <a:chOff x="0" y="0"/>
          <a:chExt cx="0" cy="0"/>
        </a:xfrm>
      </p:grpSpPr>
      <p:sp>
        <p:nvSpPr>
          <p:cNvPr id="86" name="Google Shape;86;p20"/>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87" name="Google Shape;87;p2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8" name="Shape 88"/>
        <p:cNvGrpSpPr/>
        <p:nvPr/>
      </p:nvGrpSpPr>
      <p:grpSpPr>
        <a:xfrm>
          <a:off x="0" y="0"/>
          <a:ext cx="0" cy="0"/>
          <a:chOff x="0" y="0"/>
          <a:chExt cx="0" cy="0"/>
        </a:xfrm>
      </p:grpSpPr>
      <p:sp>
        <p:nvSpPr>
          <p:cNvPr id="89" name="Google Shape;89;p21"/>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0" name="Google Shape;90;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91" name="Google Shape;91;p21"/>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2" name="Google Shape;92;p21"/>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3" name="Google Shape;93;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94" name="Google Shape;94;p2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5" name="Shape 95"/>
        <p:cNvGrpSpPr/>
        <p:nvPr/>
      </p:nvGrpSpPr>
      <p:grpSpPr>
        <a:xfrm>
          <a:off x="0" y="0"/>
          <a:ext cx="0" cy="0"/>
          <a:chOff x="0" y="0"/>
          <a:chExt cx="0" cy="0"/>
        </a:xfrm>
      </p:grpSpPr>
      <p:sp>
        <p:nvSpPr>
          <p:cNvPr id="96" name="Google Shape;96;p22"/>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7" name="Google Shape;97;p2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8" name="Shape 98"/>
        <p:cNvGrpSpPr/>
        <p:nvPr/>
      </p:nvGrpSpPr>
      <p:grpSpPr>
        <a:xfrm>
          <a:off x="0" y="0"/>
          <a:ext cx="0" cy="0"/>
          <a:chOff x="0" y="0"/>
          <a:chExt cx="0" cy="0"/>
        </a:xfrm>
      </p:grpSpPr>
      <p:sp>
        <p:nvSpPr>
          <p:cNvPr id="99" name="Google Shape;99;p23"/>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3"/>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0000"/>
              <a:buFont typeface="Lato"/>
              <a:buNone/>
              <a:defRPr sz="10000">
                <a:latin typeface="Lato"/>
                <a:ea typeface="Lato"/>
                <a:cs typeface="Lato"/>
                <a:sym typeface="Lato"/>
              </a:defRPr>
            </a:lvl1pPr>
            <a:lvl2pPr lvl="1" rtl="0" algn="ctr">
              <a:spcBef>
                <a:spcPts val="0"/>
              </a:spcBef>
              <a:spcAft>
                <a:spcPts val="0"/>
              </a:spcAft>
              <a:buSzPts val="10000"/>
              <a:buFont typeface="Lato"/>
              <a:buNone/>
              <a:defRPr sz="10000">
                <a:latin typeface="Lato"/>
                <a:ea typeface="Lato"/>
                <a:cs typeface="Lato"/>
                <a:sym typeface="Lato"/>
              </a:defRPr>
            </a:lvl2pPr>
            <a:lvl3pPr lvl="2" rtl="0" algn="ctr">
              <a:spcBef>
                <a:spcPts val="0"/>
              </a:spcBef>
              <a:spcAft>
                <a:spcPts val="0"/>
              </a:spcAft>
              <a:buSzPts val="10000"/>
              <a:buFont typeface="Lato"/>
              <a:buNone/>
              <a:defRPr sz="10000">
                <a:latin typeface="Lato"/>
                <a:ea typeface="Lato"/>
                <a:cs typeface="Lato"/>
                <a:sym typeface="Lato"/>
              </a:defRPr>
            </a:lvl3pPr>
            <a:lvl4pPr lvl="3" rtl="0" algn="ctr">
              <a:spcBef>
                <a:spcPts val="0"/>
              </a:spcBef>
              <a:spcAft>
                <a:spcPts val="0"/>
              </a:spcAft>
              <a:buSzPts val="10000"/>
              <a:buFont typeface="Lato"/>
              <a:buNone/>
              <a:defRPr sz="10000">
                <a:latin typeface="Lato"/>
                <a:ea typeface="Lato"/>
                <a:cs typeface="Lato"/>
                <a:sym typeface="Lato"/>
              </a:defRPr>
            </a:lvl4pPr>
            <a:lvl5pPr lvl="4" rtl="0" algn="ctr">
              <a:spcBef>
                <a:spcPts val="0"/>
              </a:spcBef>
              <a:spcAft>
                <a:spcPts val="0"/>
              </a:spcAft>
              <a:buSzPts val="10000"/>
              <a:buFont typeface="Lato"/>
              <a:buNone/>
              <a:defRPr sz="10000">
                <a:latin typeface="Lato"/>
                <a:ea typeface="Lato"/>
                <a:cs typeface="Lato"/>
                <a:sym typeface="Lato"/>
              </a:defRPr>
            </a:lvl5pPr>
            <a:lvl6pPr lvl="5" rtl="0" algn="ctr">
              <a:spcBef>
                <a:spcPts val="0"/>
              </a:spcBef>
              <a:spcAft>
                <a:spcPts val="0"/>
              </a:spcAft>
              <a:buSzPts val="10000"/>
              <a:buFont typeface="Lato"/>
              <a:buNone/>
              <a:defRPr sz="10000">
                <a:latin typeface="Lato"/>
                <a:ea typeface="Lato"/>
                <a:cs typeface="Lato"/>
                <a:sym typeface="Lato"/>
              </a:defRPr>
            </a:lvl6pPr>
            <a:lvl7pPr lvl="6" rtl="0" algn="ctr">
              <a:spcBef>
                <a:spcPts val="0"/>
              </a:spcBef>
              <a:spcAft>
                <a:spcPts val="0"/>
              </a:spcAft>
              <a:buSzPts val="10000"/>
              <a:buFont typeface="Lato"/>
              <a:buNone/>
              <a:defRPr sz="10000">
                <a:latin typeface="Lato"/>
                <a:ea typeface="Lato"/>
                <a:cs typeface="Lato"/>
                <a:sym typeface="Lato"/>
              </a:defRPr>
            </a:lvl7pPr>
            <a:lvl8pPr lvl="7" rtl="0" algn="ctr">
              <a:spcBef>
                <a:spcPts val="0"/>
              </a:spcBef>
              <a:spcAft>
                <a:spcPts val="0"/>
              </a:spcAft>
              <a:buSzPts val="10000"/>
              <a:buFont typeface="Lato"/>
              <a:buNone/>
              <a:defRPr sz="10000">
                <a:latin typeface="Lato"/>
                <a:ea typeface="Lato"/>
                <a:cs typeface="Lato"/>
                <a:sym typeface="Lato"/>
              </a:defRPr>
            </a:lvl8pPr>
            <a:lvl9pPr lvl="8" rtl="0"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101" name="Google Shape;101;p23"/>
          <p:cNvSpPr txBox="1"/>
          <p:nvPr>
            <p:ph idx="1" type="body"/>
          </p:nvPr>
        </p:nvSpPr>
        <p:spPr>
          <a:xfrm>
            <a:off x="311700" y="2919450"/>
            <a:ext cx="85206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02" name="Google Shape;102;p2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3" name="Shape 103"/>
        <p:cNvGrpSpPr/>
        <p:nvPr/>
      </p:nvGrpSpPr>
      <p:grpSpPr>
        <a:xfrm>
          <a:off x="0" y="0"/>
          <a:ext cx="0" cy="0"/>
          <a:chOff x="0" y="0"/>
          <a:chExt cx="0" cy="0"/>
        </a:xfrm>
      </p:grpSpPr>
      <p:sp>
        <p:nvSpPr>
          <p:cNvPr id="104" name="Google Shape;104;p2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FFFFFF"/>
        </a:solidFill>
      </p:bgPr>
    </p:bg>
    <p:spTree>
      <p:nvGrpSpPr>
        <p:cNvPr id="109" name="Shape 109"/>
        <p:cNvGrpSpPr/>
        <p:nvPr/>
      </p:nvGrpSpPr>
      <p:grpSpPr>
        <a:xfrm>
          <a:off x="0" y="0"/>
          <a:ext cx="0" cy="0"/>
          <a:chOff x="0" y="0"/>
          <a:chExt cx="0" cy="0"/>
        </a:xfrm>
      </p:grpSpPr>
      <p:sp>
        <p:nvSpPr>
          <p:cNvPr id="110" name="Google Shape;110;p26"/>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26"/>
          <p:cNvGrpSpPr/>
          <p:nvPr/>
        </p:nvGrpSpPr>
        <p:grpSpPr>
          <a:xfrm>
            <a:off x="0" y="490"/>
            <a:ext cx="5153705" cy="5134399"/>
            <a:chOff x="0" y="75"/>
            <a:chExt cx="5153705" cy="5152950"/>
          </a:xfrm>
        </p:grpSpPr>
        <p:sp>
          <p:nvSpPr>
            <p:cNvPr id="112" name="Google Shape;112;p26"/>
            <p:cNvSpPr/>
            <p:nvPr/>
          </p:nvSpPr>
          <p:spPr>
            <a:xfrm rot="-5400000">
              <a:off x="455" y="-225"/>
              <a:ext cx="5152800" cy="5153700"/>
            </a:xfrm>
            <a:prstGeom prst="diagStripe">
              <a:avLst>
                <a:gd fmla="val 50000" name="adj"/>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6"/>
            <p:cNvSpPr/>
            <p:nvPr/>
          </p:nvSpPr>
          <p:spPr>
            <a:xfrm rot="-5400000">
              <a:off x="150" y="1145825"/>
              <a:ext cx="3996600" cy="3996900"/>
            </a:xfrm>
            <a:prstGeom prst="diagStripe">
              <a:avLst>
                <a:gd fmla="val 58774" name="adj"/>
              </a:avLst>
            </a:prstGeom>
            <a:solidFill>
              <a:srgbClr val="00A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6"/>
            <p:cNvSpPr/>
            <p:nvPr/>
          </p:nvSpPr>
          <p:spPr>
            <a:xfrm rot="-5400000">
              <a:off x="1646" y="-75"/>
              <a:ext cx="2299800" cy="2300100"/>
            </a:xfrm>
            <a:prstGeom prst="diagStrip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6"/>
            <p:cNvSpPr/>
            <p:nvPr/>
          </p:nvSpPr>
          <p:spPr>
            <a:xfrm flipH="1">
              <a:off x="652821" y="590035"/>
              <a:ext cx="2300100" cy="2299800"/>
            </a:xfrm>
            <a:prstGeom prst="diagStripe">
              <a:avLst>
                <a:gd fmla="val 50000" name="adj"/>
              </a:avLst>
            </a:prstGeom>
            <a:solidFill>
              <a:srgbClr val="F518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 name="Google Shape;116;p26"/>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4000"/>
              <a:buNone/>
              <a:defRPr sz="4000">
                <a:solidFill>
                  <a:schemeClr val="dk1"/>
                </a:solidFill>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117" name="Google Shape;117;p26"/>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p:txBody>
      </p:sp>
      <p:sp>
        <p:nvSpPr>
          <p:cNvPr id="118" name="Google Shape;118;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9" name="Shape 119"/>
        <p:cNvGrpSpPr/>
        <p:nvPr/>
      </p:nvGrpSpPr>
      <p:grpSpPr>
        <a:xfrm>
          <a:off x="0" y="0"/>
          <a:ext cx="0" cy="0"/>
          <a:chOff x="0" y="0"/>
          <a:chExt cx="0" cy="0"/>
        </a:xfrm>
      </p:grpSpPr>
      <p:grpSp>
        <p:nvGrpSpPr>
          <p:cNvPr id="120" name="Google Shape;120;p27"/>
          <p:cNvGrpSpPr/>
          <p:nvPr/>
        </p:nvGrpSpPr>
        <p:grpSpPr>
          <a:xfrm>
            <a:off x="4406400" y="0"/>
            <a:ext cx="4737600" cy="5143065"/>
            <a:chOff x="4406400" y="0"/>
            <a:chExt cx="4737600" cy="5143065"/>
          </a:xfrm>
        </p:grpSpPr>
        <p:sp>
          <p:nvSpPr>
            <p:cNvPr id="121" name="Google Shape;121;p27"/>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7"/>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7"/>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7"/>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7"/>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7"/>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7"/>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7"/>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7"/>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7"/>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7"/>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7"/>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7"/>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7"/>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7"/>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7"/>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7"/>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7"/>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27"/>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0" name="Google Shape;140;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rgbClr val="FFFFFF"/>
        </a:solidFill>
      </p:bgPr>
    </p:bg>
    <p:spTree>
      <p:nvGrpSpPr>
        <p:cNvPr id="141" name="Shape 141"/>
        <p:cNvGrpSpPr/>
        <p:nvPr/>
      </p:nvGrpSpPr>
      <p:grpSpPr>
        <a:xfrm>
          <a:off x="0" y="0"/>
          <a:ext cx="0" cy="0"/>
          <a:chOff x="0" y="0"/>
          <a:chExt cx="0" cy="0"/>
        </a:xfrm>
      </p:grpSpPr>
      <p:grpSp>
        <p:nvGrpSpPr>
          <p:cNvPr id="142" name="Google Shape;142;p28"/>
          <p:cNvGrpSpPr/>
          <p:nvPr/>
        </p:nvGrpSpPr>
        <p:grpSpPr>
          <a:xfrm>
            <a:off x="0" y="381001"/>
            <a:ext cx="1037850" cy="1016287"/>
            <a:chOff x="0" y="381001"/>
            <a:chExt cx="1037850" cy="1016287"/>
          </a:xfrm>
        </p:grpSpPr>
        <p:sp>
          <p:nvSpPr>
            <p:cNvPr id="143" name="Google Shape;143;p28"/>
            <p:cNvSpPr/>
            <p:nvPr/>
          </p:nvSpPr>
          <p:spPr>
            <a:xfrm rot="-5400000">
              <a:off x="0" y="381001"/>
              <a:ext cx="808800" cy="808800"/>
            </a:xfrm>
            <a:prstGeom prst="diagStripe">
              <a:avLst>
                <a:gd fmla="val 50000" name="adj"/>
              </a:avLst>
            </a:prstGeom>
            <a:solidFill>
              <a:srgbClr val="00A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8"/>
            <p:cNvSpPr/>
            <p:nvPr/>
          </p:nvSpPr>
          <p:spPr>
            <a:xfrm flipH="1">
              <a:off x="229050" y="588489"/>
              <a:ext cx="808800" cy="808800"/>
            </a:xfrm>
            <a:prstGeom prst="diagStripe">
              <a:avLst>
                <a:gd fmla="val 50000" name="adj"/>
              </a:avLst>
            </a:prstGeom>
            <a:solidFill>
              <a:srgbClr val="F518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5" name="Google Shape;145;p2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2400"/>
              <a:buNone/>
              <a:defRPr sz="2400">
                <a:solidFill>
                  <a:srgbClr val="000000"/>
                </a:solidFill>
              </a:defRPr>
            </a:lvl1pPr>
            <a:lvl2pPr lvl="1" rtl="0">
              <a:spcBef>
                <a:spcPts val="0"/>
              </a:spcBef>
              <a:spcAft>
                <a:spcPts val="0"/>
              </a:spcAft>
              <a:buClr>
                <a:srgbClr val="000000"/>
              </a:buClr>
              <a:buSzPts val="2400"/>
              <a:buNone/>
              <a:defRPr sz="2400">
                <a:solidFill>
                  <a:srgbClr val="000000"/>
                </a:solidFill>
              </a:defRPr>
            </a:lvl2pPr>
            <a:lvl3pPr lvl="2" rtl="0">
              <a:spcBef>
                <a:spcPts val="0"/>
              </a:spcBef>
              <a:spcAft>
                <a:spcPts val="0"/>
              </a:spcAft>
              <a:buClr>
                <a:srgbClr val="000000"/>
              </a:buClr>
              <a:buSzPts val="2400"/>
              <a:buNone/>
              <a:defRPr sz="2400">
                <a:solidFill>
                  <a:srgbClr val="000000"/>
                </a:solidFill>
              </a:defRPr>
            </a:lvl3pPr>
            <a:lvl4pPr lvl="3" rtl="0">
              <a:spcBef>
                <a:spcPts val="0"/>
              </a:spcBef>
              <a:spcAft>
                <a:spcPts val="0"/>
              </a:spcAft>
              <a:buClr>
                <a:srgbClr val="000000"/>
              </a:buClr>
              <a:buSzPts val="2400"/>
              <a:buNone/>
              <a:defRPr sz="2400">
                <a:solidFill>
                  <a:srgbClr val="000000"/>
                </a:solidFill>
              </a:defRPr>
            </a:lvl4pPr>
            <a:lvl5pPr lvl="4" rtl="0">
              <a:spcBef>
                <a:spcPts val="0"/>
              </a:spcBef>
              <a:spcAft>
                <a:spcPts val="0"/>
              </a:spcAft>
              <a:buClr>
                <a:srgbClr val="000000"/>
              </a:buClr>
              <a:buSzPts val="2400"/>
              <a:buNone/>
              <a:defRPr sz="2400">
                <a:solidFill>
                  <a:srgbClr val="000000"/>
                </a:solidFill>
              </a:defRPr>
            </a:lvl5pPr>
            <a:lvl6pPr lvl="5" rtl="0">
              <a:spcBef>
                <a:spcPts val="0"/>
              </a:spcBef>
              <a:spcAft>
                <a:spcPts val="0"/>
              </a:spcAft>
              <a:buClr>
                <a:srgbClr val="000000"/>
              </a:buClr>
              <a:buSzPts val="2400"/>
              <a:buNone/>
              <a:defRPr sz="2400">
                <a:solidFill>
                  <a:srgbClr val="000000"/>
                </a:solidFill>
              </a:defRPr>
            </a:lvl6pPr>
            <a:lvl7pPr lvl="6" rtl="0">
              <a:spcBef>
                <a:spcPts val="0"/>
              </a:spcBef>
              <a:spcAft>
                <a:spcPts val="0"/>
              </a:spcAft>
              <a:buClr>
                <a:srgbClr val="000000"/>
              </a:buClr>
              <a:buSzPts val="2400"/>
              <a:buNone/>
              <a:defRPr sz="2400">
                <a:solidFill>
                  <a:srgbClr val="000000"/>
                </a:solidFill>
              </a:defRPr>
            </a:lvl7pPr>
            <a:lvl8pPr lvl="7" rtl="0">
              <a:spcBef>
                <a:spcPts val="0"/>
              </a:spcBef>
              <a:spcAft>
                <a:spcPts val="0"/>
              </a:spcAft>
              <a:buClr>
                <a:srgbClr val="000000"/>
              </a:buClr>
              <a:buSzPts val="2400"/>
              <a:buNone/>
              <a:defRPr sz="2400">
                <a:solidFill>
                  <a:srgbClr val="000000"/>
                </a:solidFill>
              </a:defRPr>
            </a:lvl8pPr>
            <a:lvl9pPr lvl="8" rtl="0">
              <a:spcBef>
                <a:spcPts val="0"/>
              </a:spcBef>
              <a:spcAft>
                <a:spcPts val="0"/>
              </a:spcAft>
              <a:buClr>
                <a:srgbClr val="000000"/>
              </a:buClr>
              <a:buSzPts val="2400"/>
              <a:buNone/>
              <a:defRPr sz="2400">
                <a:solidFill>
                  <a:srgbClr val="000000"/>
                </a:solidFill>
              </a:defRPr>
            </a:lvl9pPr>
          </a:lstStyle>
          <a:p/>
        </p:txBody>
      </p:sp>
      <p:sp>
        <p:nvSpPr>
          <p:cNvPr id="146" name="Google Shape;146;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47" name="Google Shape;147;p28"/>
          <p:cNvPicPr preferRelativeResize="0"/>
          <p:nvPr/>
        </p:nvPicPr>
        <p:blipFill rotWithShape="1">
          <a:blip r:embed="rId2">
            <a:alphaModFix/>
          </a:blip>
          <a:srcRect b="12844" l="22458" r="22075" t="12777"/>
          <a:stretch/>
        </p:blipFill>
        <p:spPr>
          <a:xfrm>
            <a:off x="7898437" y="4040525"/>
            <a:ext cx="1122714" cy="1016299"/>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rgbClr val="FFFFFF"/>
        </a:solidFill>
      </p:bgPr>
    </p:bg>
    <p:spTree>
      <p:nvGrpSpPr>
        <p:cNvPr id="148" name="Shape 148"/>
        <p:cNvGrpSpPr/>
        <p:nvPr/>
      </p:nvGrpSpPr>
      <p:grpSpPr>
        <a:xfrm>
          <a:off x="0" y="0"/>
          <a:ext cx="0" cy="0"/>
          <a:chOff x="0" y="0"/>
          <a:chExt cx="0" cy="0"/>
        </a:xfrm>
      </p:grpSpPr>
      <p:grpSp>
        <p:nvGrpSpPr>
          <p:cNvPr id="149" name="Google Shape;149;p29"/>
          <p:cNvGrpSpPr/>
          <p:nvPr/>
        </p:nvGrpSpPr>
        <p:grpSpPr>
          <a:xfrm>
            <a:off x="0" y="381001"/>
            <a:ext cx="1037850" cy="1016287"/>
            <a:chOff x="0" y="381001"/>
            <a:chExt cx="1037850" cy="1016287"/>
          </a:xfrm>
        </p:grpSpPr>
        <p:sp>
          <p:nvSpPr>
            <p:cNvPr id="150" name="Google Shape;150;p29"/>
            <p:cNvSpPr/>
            <p:nvPr/>
          </p:nvSpPr>
          <p:spPr>
            <a:xfrm rot="-5400000">
              <a:off x="0" y="381001"/>
              <a:ext cx="808800" cy="808800"/>
            </a:xfrm>
            <a:prstGeom prst="diagStrip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9"/>
            <p:cNvSpPr/>
            <p:nvPr/>
          </p:nvSpPr>
          <p:spPr>
            <a:xfrm flipH="1">
              <a:off x="229050" y="588489"/>
              <a:ext cx="808800" cy="808800"/>
            </a:xfrm>
            <a:prstGeom prst="diagStripe">
              <a:avLst>
                <a:gd fmla="val 50000" name="adj"/>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2" name="Google Shape;152;p2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2400"/>
              <a:buNone/>
              <a:defRPr sz="2400">
                <a:solidFill>
                  <a:srgbClr val="000000"/>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3" name="Google Shape;153;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54" name="Google Shape;154;p29"/>
          <p:cNvPicPr preferRelativeResize="0"/>
          <p:nvPr/>
        </p:nvPicPr>
        <p:blipFill rotWithShape="1">
          <a:blip r:embed="rId2">
            <a:alphaModFix/>
          </a:blip>
          <a:srcRect b="12844" l="22458" r="22075" t="12777"/>
          <a:stretch/>
        </p:blipFill>
        <p:spPr>
          <a:xfrm>
            <a:off x="7898437" y="4040525"/>
            <a:ext cx="1122714" cy="101629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5" name="Shape 155"/>
        <p:cNvGrpSpPr/>
        <p:nvPr/>
      </p:nvGrpSpPr>
      <p:grpSpPr>
        <a:xfrm>
          <a:off x="0" y="0"/>
          <a:ext cx="0" cy="0"/>
          <a:chOff x="0" y="0"/>
          <a:chExt cx="0" cy="0"/>
        </a:xfrm>
      </p:grpSpPr>
      <p:grpSp>
        <p:nvGrpSpPr>
          <p:cNvPr id="156" name="Google Shape;156;p30"/>
          <p:cNvGrpSpPr/>
          <p:nvPr/>
        </p:nvGrpSpPr>
        <p:grpSpPr>
          <a:xfrm>
            <a:off x="0" y="381001"/>
            <a:ext cx="1037850" cy="1016287"/>
            <a:chOff x="0" y="381001"/>
            <a:chExt cx="1037850" cy="1016287"/>
          </a:xfrm>
        </p:grpSpPr>
        <p:sp>
          <p:nvSpPr>
            <p:cNvPr id="157" name="Google Shape;157;p30"/>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0"/>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 name="Google Shape;159;p3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60" name="Google Shape;160;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1" name="Shape 161"/>
        <p:cNvGrpSpPr/>
        <p:nvPr/>
      </p:nvGrpSpPr>
      <p:grpSpPr>
        <a:xfrm>
          <a:off x="0" y="0"/>
          <a:ext cx="0" cy="0"/>
          <a:chOff x="0" y="0"/>
          <a:chExt cx="0" cy="0"/>
        </a:xfrm>
      </p:grpSpPr>
      <p:grpSp>
        <p:nvGrpSpPr>
          <p:cNvPr id="162" name="Google Shape;162;p31"/>
          <p:cNvGrpSpPr/>
          <p:nvPr/>
        </p:nvGrpSpPr>
        <p:grpSpPr>
          <a:xfrm>
            <a:off x="0" y="381001"/>
            <a:ext cx="1037850" cy="1016287"/>
            <a:chOff x="0" y="381001"/>
            <a:chExt cx="1037850" cy="1016287"/>
          </a:xfrm>
        </p:grpSpPr>
        <p:sp>
          <p:nvSpPr>
            <p:cNvPr id="163" name="Google Shape;163;p31"/>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1"/>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5" name="Google Shape;165;p31"/>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66" name="Google Shape;166;p31"/>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67" name="Google Shape;167;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68" name="Shape 168"/>
        <p:cNvGrpSpPr/>
        <p:nvPr/>
      </p:nvGrpSpPr>
      <p:grpSpPr>
        <a:xfrm>
          <a:off x="0" y="0"/>
          <a:ext cx="0" cy="0"/>
          <a:chOff x="0" y="0"/>
          <a:chExt cx="0" cy="0"/>
        </a:xfrm>
      </p:grpSpPr>
      <p:grpSp>
        <p:nvGrpSpPr>
          <p:cNvPr id="169" name="Google Shape;169;p32"/>
          <p:cNvGrpSpPr/>
          <p:nvPr/>
        </p:nvGrpSpPr>
        <p:grpSpPr>
          <a:xfrm>
            <a:off x="4406400" y="0"/>
            <a:ext cx="4737600" cy="5143500"/>
            <a:chOff x="4406400" y="0"/>
            <a:chExt cx="4737600" cy="5143500"/>
          </a:xfrm>
        </p:grpSpPr>
        <p:sp>
          <p:nvSpPr>
            <p:cNvPr id="170" name="Google Shape;170;p32"/>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2"/>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2"/>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2"/>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2"/>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2"/>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2"/>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2"/>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2"/>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2"/>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2"/>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2"/>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2"/>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2"/>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2"/>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2"/>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2"/>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2"/>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8" name="Google Shape;188;p32"/>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9" name="Google Shape;189;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90" name="Shape 190"/>
        <p:cNvGrpSpPr/>
        <p:nvPr/>
      </p:nvGrpSpPr>
      <p:grpSpPr>
        <a:xfrm>
          <a:off x="0" y="0"/>
          <a:ext cx="0" cy="0"/>
          <a:chOff x="0" y="0"/>
          <a:chExt cx="0" cy="0"/>
        </a:xfrm>
      </p:grpSpPr>
      <p:grpSp>
        <p:nvGrpSpPr>
          <p:cNvPr id="191" name="Google Shape;191;p33"/>
          <p:cNvGrpSpPr/>
          <p:nvPr/>
        </p:nvGrpSpPr>
        <p:grpSpPr>
          <a:xfrm>
            <a:off x="0" y="381001"/>
            <a:ext cx="1037850" cy="1016287"/>
            <a:chOff x="0" y="381001"/>
            <a:chExt cx="1037850" cy="1016287"/>
          </a:xfrm>
        </p:grpSpPr>
        <p:sp>
          <p:nvSpPr>
            <p:cNvPr id="192" name="Google Shape;192;p3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3"/>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4" name="Google Shape;194;p33"/>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95" name="Google Shape;195;p33"/>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p:txBody>
      </p:sp>
      <p:sp>
        <p:nvSpPr>
          <p:cNvPr id="196" name="Google Shape;196;p33"/>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97" name="Google Shape;197;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98" name="Shape 198"/>
        <p:cNvGrpSpPr/>
        <p:nvPr/>
      </p:nvGrpSpPr>
      <p:grpSpPr>
        <a:xfrm>
          <a:off x="0" y="0"/>
          <a:ext cx="0" cy="0"/>
          <a:chOff x="0" y="0"/>
          <a:chExt cx="0" cy="0"/>
        </a:xfrm>
      </p:grpSpPr>
      <p:grpSp>
        <p:nvGrpSpPr>
          <p:cNvPr id="199" name="Google Shape;199;p34"/>
          <p:cNvGrpSpPr/>
          <p:nvPr/>
        </p:nvGrpSpPr>
        <p:grpSpPr>
          <a:xfrm>
            <a:off x="0" y="4128572"/>
            <a:ext cx="698925" cy="684657"/>
            <a:chOff x="0" y="3785672"/>
            <a:chExt cx="698925" cy="684657"/>
          </a:xfrm>
        </p:grpSpPr>
        <p:sp>
          <p:nvSpPr>
            <p:cNvPr id="200" name="Google Shape;200;p34"/>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4"/>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2" name="Google Shape;202;p34"/>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203" name="Google Shape;203;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04" name="Shape 204"/>
        <p:cNvGrpSpPr/>
        <p:nvPr/>
      </p:nvGrpSpPr>
      <p:grpSpPr>
        <a:xfrm>
          <a:off x="0" y="0"/>
          <a:ext cx="0" cy="0"/>
          <a:chOff x="0" y="0"/>
          <a:chExt cx="0" cy="0"/>
        </a:xfrm>
      </p:grpSpPr>
      <p:grpSp>
        <p:nvGrpSpPr>
          <p:cNvPr id="205" name="Google Shape;205;p35"/>
          <p:cNvGrpSpPr/>
          <p:nvPr/>
        </p:nvGrpSpPr>
        <p:grpSpPr>
          <a:xfrm>
            <a:off x="4406400" y="0"/>
            <a:ext cx="4737600" cy="5143065"/>
            <a:chOff x="4406400" y="0"/>
            <a:chExt cx="4737600" cy="5143065"/>
          </a:xfrm>
        </p:grpSpPr>
        <p:sp>
          <p:nvSpPr>
            <p:cNvPr id="206" name="Google Shape;206;p35"/>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5"/>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5"/>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5"/>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5"/>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5"/>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5"/>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5"/>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5"/>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5"/>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5"/>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5"/>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5"/>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5"/>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5"/>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5"/>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5"/>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5"/>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4" name="Google Shape;224;p35"/>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225" name="Google Shape;225;p35"/>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226" name="Google Shape;226;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7" name="Shape 227"/>
        <p:cNvGrpSpPr/>
        <p:nvPr/>
      </p:nvGrpSpPr>
      <p:grpSpPr>
        <a:xfrm>
          <a:off x="0" y="0"/>
          <a:ext cx="0" cy="0"/>
          <a:chOff x="0" y="0"/>
          <a:chExt cx="0" cy="0"/>
        </a:xfrm>
      </p:grpSpPr>
      <p:sp>
        <p:nvSpPr>
          <p:cNvPr id="228" name="Google Shape;228;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4.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Lato"/>
              <a:buNone/>
              <a:defRPr b="1" sz="3200">
                <a:solidFill>
                  <a:schemeClr val="dk1"/>
                </a:solidFill>
                <a:latin typeface="Lato"/>
                <a:ea typeface="Lato"/>
                <a:cs typeface="Lato"/>
                <a:sym typeface="Lato"/>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5" name="Shape 55"/>
        <p:cNvGrpSpPr/>
        <p:nvPr/>
      </p:nvGrpSpPr>
      <p:grpSpPr>
        <a:xfrm>
          <a:off x="0" y="0"/>
          <a:ext cx="0" cy="0"/>
          <a:chOff x="0" y="0"/>
          <a:chExt cx="0" cy="0"/>
        </a:xfrm>
      </p:grpSpPr>
      <p:sp>
        <p:nvSpPr>
          <p:cNvPr id="56" name="Google Shape;56;p13"/>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200"/>
              <a:buFont typeface="Lato"/>
              <a:buNone/>
              <a:defRPr b="1" sz="3200">
                <a:solidFill>
                  <a:schemeClr val="dk1"/>
                </a:solidFill>
                <a:latin typeface="Lato"/>
                <a:ea typeface="Lato"/>
                <a:cs typeface="Lato"/>
                <a:sym typeface="Lato"/>
              </a:defRPr>
            </a:lvl1pPr>
            <a:lvl2pPr lvl="1"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57" name="Google Shape;57;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58" name="Google Shape;58;p13"/>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105" name="Shape 105"/>
        <p:cNvGrpSpPr/>
        <p:nvPr/>
      </p:nvGrpSpPr>
      <p:grpSpPr>
        <a:xfrm>
          <a:off x="0" y="0"/>
          <a:ext cx="0" cy="0"/>
          <a:chOff x="0" y="0"/>
          <a:chExt cx="0" cy="0"/>
        </a:xfrm>
      </p:grpSpPr>
      <p:sp>
        <p:nvSpPr>
          <p:cNvPr id="106" name="Google Shape;10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107" name="Google Shape;107;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rtl="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108" name="Google Shape;10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1"/>
                </a:solidFill>
                <a:latin typeface="Lato"/>
                <a:ea typeface="Lato"/>
                <a:cs typeface="Lato"/>
                <a:sym typeface="Lato"/>
              </a:defRPr>
            </a:lvl1pPr>
            <a:lvl2pPr lvl="1" rtl="0" algn="r">
              <a:buNone/>
              <a:defRPr sz="1000">
                <a:solidFill>
                  <a:schemeClr val="lt1"/>
                </a:solidFill>
                <a:latin typeface="Lato"/>
                <a:ea typeface="Lato"/>
                <a:cs typeface="Lato"/>
                <a:sym typeface="Lato"/>
              </a:defRPr>
            </a:lvl2pPr>
            <a:lvl3pPr lvl="2" rtl="0" algn="r">
              <a:buNone/>
              <a:defRPr sz="1000">
                <a:solidFill>
                  <a:schemeClr val="lt1"/>
                </a:solidFill>
                <a:latin typeface="Lato"/>
                <a:ea typeface="Lato"/>
                <a:cs typeface="Lato"/>
                <a:sym typeface="Lato"/>
              </a:defRPr>
            </a:lvl3pPr>
            <a:lvl4pPr lvl="3" rtl="0" algn="r">
              <a:buNone/>
              <a:defRPr sz="1000">
                <a:solidFill>
                  <a:schemeClr val="lt1"/>
                </a:solidFill>
                <a:latin typeface="Lato"/>
                <a:ea typeface="Lato"/>
                <a:cs typeface="Lato"/>
                <a:sym typeface="Lato"/>
              </a:defRPr>
            </a:lvl4pPr>
            <a:lvl5pPr lvl="4" rtl="0" algn="r">
              <a:buNone/>
              <a:defRPr sz="1000">
                <a:solidFill>
                  <a:schemeClr val="lt1"/>
                </a:solidFill>
                <a:latin typeface="Lato"/>
                <a:ea typeface="Lato"/>
                <a:cs typeface="Lato"/>
                <a:sym typeface="Lato"/>
              </a:defRPr>
            </a:lvl5pPr>
            <a:lvl6pPr lvl="5" rtl="0" algn="r">
              <a:buNone/>
              <a:defRPr sz="1000">
                <a:solidFill>
                  <a:schemeClr val="lt1"/>
                </a:solidFill>
                <a:latin typeface="Lato"/>
                <a:ea typeface="Lato"/>
                <a:cs typeface="Lato"/>
                <a:sym typeface="Lato"/>
              </a:defRPr>
            </a:lvl6pPr>
            <a:lvl7pPr lvl="6" rtl="0" algn="r">
              <a:buNone/>
              <a:defRPr sz="1000">
                <a:solidFill>
                  <a:schemeClr val="lt1"/>
                </a:solidFill>
                <a:latin typeface="Lato"/>
                <a:ea typeface="Lato"/>
                <a:cs typeface="Lato"/>
                <a:sym typeface="Lato"/>
              </a:defRPr>
            </a:lvl7pPr>
            <a:lvl8pPr lvl="7" rtl="0" algn="r">
              <a:buNone/>
              <a:defRPr sz="1000">
                <a:solidFill>
                  <a:schemeClr val="lt1"/>
                </a:solidFill>
                <a:latin typeface="Lato"/>
                <a:ea typeface="Lato"/>
                <a:cs typeface="Lato"/>
                <a:sym typeface="Lato"/>
              </a:defRPr>
            </a:lvl8pPr>
            <a:lvl9pPr lvl="8" rtl="0"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37"/>
          <p:cNvPicPr preferRelativeResize="0"/>
          <p:nvPr/>
        </p:nvPicPr>
        <p:blipFill>
          <a:blip r:embed="rId3">
            <a:alphaModFix/>
          </a:blip>
          <a:stretch>
            <a:fillRect/>
          </a:stretch>
        </p:blipFill>
        <p:spPr>
          <a:xfrm>
            <a:off x="-153675" y="-22000"/>
            <a:ext cx="9656800" cy="5187501"/>
          </a:xfrm>
          <a:prstGeom prst="rect">
            <a:avLst/>
          </a:prstGeom>
          <a:noFill/>
          <a:ln>
            <a:noFill/>
          </a:ln>
        </p:spPr>
      </p:pic>
      <p:pic>
        <p:nvPicPr>
          <p:cNvPr id="234" name="Google Shape;234;p37"/>
          <p:cNvPicPr preferRelativeResize="0"/>
          <p:nvPr/>
        </p:nvPicPr>
        <p:blipFill>
          <a:blip r:embed="rId4">
            <a:alphaModFix/>
          </a:blip>
          <a:stretch>
            <a:fillRect/>
          </a:stretch>
        </p:blipFill>
        <p:spPr>
          <a:xfrm>
            <a:off x="2747200" y="496525"/>
            <a:ext cx="3558599" cy="3273051"/>
          </a:xfrm>
          <a:prstGeom prst="rect">
            <a:avLst/>
          </a:prstGeom>
          <a:noFill/>
          <a:ln>
            <a:noFill/>
          </a:ln>
        </p:spPr>
      </p:pic>
      <p:sp>
        <p:nvSpPr>
          <p:cNvPr id="235" name="Google Shape;235;p37"/>
          <p:cNvSpPr txBox="1"/>
          <p:nvPr/>
        </p:nvSpPr>
        <p:spPr>
          <a:xfrm>
            <a:off x="1231675" y="3875875"/>
            <a:ext cx="6263100" cy="787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rgbClr val="999999"/>
                </a:solidFill>
                <a:latin typeface="Montserrat Medium"/>
                <a:ea typeface="Montserrat Medium"/>
                <a:cs typeface="Montserrat Medium"/>
                <a:sym typeface="Montserrat Medium"/>
              </a:rPr>
              <a:t>Lesson 3.4 Slides</a:t>
            </a:r>
            <a:br>
              <a:rPr i="1" lang="en" sz="1800">
                <a:solidFill>
                  <a:srgbClr val="999999"/>
                </a:solidFill>
                <a:latin typeface="Montserrat Medium"/>
                <a:ea typeface="Montserrat Medium"/>
                <a:cs typeface="Montserrat Medium"/>
                <a:sym typeface="Montserrat Medium"/>
              </a:rPr>
            </a:br>
            <a:r>
              <a:rPr i="1" lang="en" sz="1800">
                <a:solidFill>
                  <a:srgbClr val="999999"/>
                </a:solidFill>
                <a:latin typeface="Montserrat Medium"/>
                <a:ea typeface="Montserrat Medium"/>
                <a:cs typeface="Montserrat Medium"/>
                <a:sym typeface="Montserrat Medium"/>
              </a:rPr>
              <a:t>PiperCode: Loops &amp; Events with Light &amp; Sound</a:t>
            </a:r>
            <a:endParaRPr i="1" sz="1800">
              <a:solidFill>
                <a:srgbClr val="999999"/>
              </a:solidFill>
              <a:latin typeface="Montserrat Medium"/>
              <a:ea typeface="Montserrat Medium"/>
              <a:cs typeface="Montserrat Medium"/>
              <a:sym typeface="Montserrat Medium"/>
            </a:endParaRPr>
          </a:p>
          <a:p>
            <a:pPr indent="0" lvl="0" marL="0" rtl="0" algn="ctr">
              <a:spcBef>
                <a:spcPts val="0"/>
              </a:spcBef>
              <a:spcAft>
                <a:spcPts val="0"/>
              </a:spcAft>
              <a:buNone/>
            </a:pPr>
            <a:r>
              <a:rPr lang="en">
                <a:solidFill>
                  <a:srgbClr val="999999"/>
                </a:solidFill>
                <a:latin typeface="Montserrat Medium"/>
                <a:ea typeface="Montserrat Medium"/>
                <a:cs typeface="Montserrat Medium"/>
                <a:sym typeface="Montserrat Medium"/>
              </a:rPr>
              <a:t>Project: Frog Frenzy</a:t>
            </a:r>
            <a:endParaRPr>
              <a:solidFill>
                <a:srgbClr val="999999"/>
              </a:solidFill>
              <a:latin typeface="Montserrat Medium"/>
              <a:ea typeface="Montserrat Medium"/>
              <a:cs typeface="Montserrat Medium"/>
              <a:sym typeface="Montserrat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38"/>
          <p:cNvPicPr preferRelativeResize="0"/>
          <p:nvPr/>
        </p:nvPicPr>
        <p:blipFill rotWithShape="1">
          <a:blip r:embed="rId3">
            <a:alphaModFix/>
          </a:blip>
          <a:srcRect b="0" l="3647" r="1861" t="0"/>
          <a:stretch/>
        </p:blipFill>
        <p:spPr>
          <a:xfrm>
            <a:off x="0" y="-22000"/>
            <a:ext cx="9144002" cy="5198325"/>
          </a:xfrm>
          <a:prstGeom prst="rect">
            <a:avLst/>
          </a:prstGeom>
          <a:noFill/>
          <a:ln>
            <a:noFill/>
          </a:ln>
        </p:spPr>
      </p:pic>
      <p:pic>
        <p:nvPicPr>
          <p:cNvPr id="241" name="Google Shape;241;p38"/>
          <p:cNvPicPr preferRelativeResize="0"/>
          <p:nvPr/>
        </p:nvPicPr>
        <p:blipFill>
          <a:blip r:embed="rId4">
            <a:alphaModFix/>
          </a:blip>
          <a:stretch>
            <a:fillRect/>
          </a:stretch>
        </p:blipFill>
        <p:spPr>
          <a:xfrm>
            <a:off x="7841349" y="4752779"/>
            <a:ext cx="1083576" cy="202125"/>
          </a:xfrm>
          <a:prstGeom prst="rect">
            <a:avLst/>
          </a:prstGeom>
          <a:noFill/>
          <a:ln>
            <a:noFill/>
          </a:ln>
        </p:spPr>
      </p:pic>
      <p:sp>
        <p:nvSpPr>
          <p:cNvPr id="242" name="Google Shape;242;p38"/>
          <p:cNvSpPr/>
          <p:nvPr/>
        </p:nvSpPr>
        <p:spPr>
          <a:xfrm>
            <a:off x="0" y="-20375"/>
            <a:ext cx="9144000" cy="4532100"/>
          </a:xfrm>
          <a:prstGeom prst="rect">
            <a:avLst/>
          </a:prstGeom>
          <a:solidFill>
            <a:srgbClr val="00A1DF"/>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8"/>
          <p:cNvSpPr txBox="1"/>
          <p:nvPr>
            <p:ph type="title"/>
          </p:nvPr>
        </p:nvSpPr>
        <p:spPr>
          <a:xfrm>
            <a:off x="311700" y="11880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Share Your Software Hints to the Idea Wall!</a:t>
            </a:r>
            <a:endParaRPr>
              <a:solidFill>
                <a:srgbClr val="FFFFFF"/>
              </a:solidFill>
            </a:endParaRPr>
          </a:p>
        </p:txBody>
      </p:sp>
      <p:pic>
        <p:nvPicPr>
          <p:cNvPr id="244" name="Google Shape;244;p38"/>
          <p:cNvPicPr preferRelativeResize="0"/>
          <p:nvPr/>
        </p:nvPicPr>
        <p:blipFill rotWithShape="1">
          <a:blip r:embed="rId5">
            <a:alphaModFix/>
          </a:blip>
          <a:srcRect b="12602" l="0" r="0" t="0"/>
          <a:stretch/>
        </p:blipFill>
        <p:spPr>
          <a:xfrm>
            <a:off x="7704913" y="2727025"/>
            <a:ext cx="1356449" cy="1185474"/>
          </a:xfrm>
          <a:prstGeom prst="rect">
            <a:avLst/>
          </a:prstGeom>
          <a:noFill/>
          <a:ln>
            <a:noFill/>
          </a:ln>
        </p:spPr>
      </p:pic>
      <p:sp>
        <p:nvSpPr>
          <p:cNvPr id="245" name="Google Shape;245;p38"/>
          <p:cNvSpPr txBox="1"/>
          <p:nvPr>
            <p:ph type="title"/>
          </p:nvPr>
        </p:nvSpPr>
        <p:spPr>
          <a:xfrm>
            <a:off x="311700" y="776425"/>
            <a:ext cx="6801300" cy="373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400">
                <a:solidFill>
                  <a:srgbClr val="FFFFFF"/>
                </a:solidFill>
              </a:rPr>
              <a:t>Locked out? Finish each project!</a:t>
            </a:r>
            <a:endParaRPr b="0" sz="2400">
              <a:solidFill>
                <a:srgbClr val="FFFFFF"/>
              </a:solidFill>
            </a:endParaRPr>
          </a:p>
          <a:p>
            <a:pPr indent="0" lvl="0" marL="0" rtl="0" algn="ctr">
              <a:spcBef>
                <a:spcPts val="0"/>
              </a:spcBef>
              <a:spcAft>
                <a:spcPts val="0"/>
              </a:spcAft>
              <a:buNone/>
            </a:pPr>
            <a:r>
              <a:rPr lang="en" sz="3000">
                <a:solidFill>
                  <a:srgbClr val="FFFFFF"/>
                </a:solidFill>
              </a:rPr>
              <a:t>Right Click Menu</a:t>
            </a:r>
            <a:r>
              <a:rPr b="0" lang="en" sz="1800">
                <a:solidFill>
                  <a:srgbClr val="FFFFFF"/>
                </a:solidFill>
              </a:rPr>
              <a:t>                               </a:t>
            </a:r>
            <a:endParaRPr b="0" sz="1800">
              <a:solidFill>
                <a:srgbClr val="FFFFFF"/>
              </a:solidFill>
            </a:endParaRPr>
          </a:p>
          <a:p>
            <a:pPr indent="0" lvl="0" marL="0" rtl="0" algn="r">
              <a:spcBef>
                <a:spcPts val="0"/>
              </a:spcBef>
              <a:spcAft>
                <a:spcPts val="0"/>
              </a:spcAft>
              <a:buNone/>
            </a:pPr>
            <a:r>
              <a:rPr lang="en" sz="1800">
                <a:solidFill>
                  <a:srgbClr val="FFFFFF"/>
                </a:solidFill>
              </a:rPr>
              <a:t>Duplicate</a:t>
            </a:r>
            <a:r>
              <a:rPr b="0" lang="en" sz="1800">
                <a:solidFill>
                  <a:srgbClr val="FFFFFF"/>
                </a:solidFill>
              </a:rPr>
              <a:t> </a:t>
            </a:r>
            <a:endParaRPr b="0" sz="1800">
              <a:solidFill>
                <a:srgbClr val="FFFFFF"/>
              </a:solidFill>
            </a:endParaRPr>
          </a:p>
          <a:p>
            <a:pPr indent="0" lvl="0" marL="0" rtl="0" algn="l">
              <a:spcBef>
                <a:spcPts val="0"/>
              </a:spcBef>
              <a:spcAft>
                <a:spcPts val="0"/>
              </a:spcAft>
              <a:buNone/>
            </a:pPr>
            <a:r>
              <a:rPr lang="en" sz="2400">
                <a:solidFill>
                  <a:srgbClr val="FFFFFF"/>
                </a:solidFill>
              </a:rPr>
              <a:t>Expand Project images</a:t>
            </a:r>
            <a:endParaRPr b="0" sz="2400">
              <a:solidFill>
                <a:srgbClr val="FFFFFF"/>
              </a:solidFill>
            </a:endParaRPr>
          </a:p>
          <a:p>
            <a:pPr indent="0" lvl="0" marL="0" rtl="0" algn="ctr">
              <a:spcBef>
                <a:spcPts val="0"/>
              </a:spcBef>
              <a:spcAft>
                <a:spcPts val="0"/>
              </a:spcAft>
              <a:buNone/>
            </a:pPr>
            <a:r>
              <a:rPr lang="en" sz="2400">
                <a:solidFill>
                  <a:srgbClr val="FFFFFF"/>
                </a:solidFill>
              </a:rPr>
              <a:t>Electronics tab</a:t>
            </a:r>
            <a:endParaRPr b="0" sz="2400">
              <a:solidFill>
                <a:srgbClr val="FFFFFF"/>
              </a:solidFill>
            </a:endParaRPr>
          </a:p>
          <a:p>
            <a:pPr indent="0" lvl="0" marL="0" rtl="0" algn="r">
              <a:spcBef>
                <a:spcPts val="0"/>
              </a:spcBef>
              <a:spcAft>
                <a:spcPts val="0"/>
              </a:spcAft>
              <a:buNone/>
            </a:pPr>
            <a:r>
              <a:rPr lang="en" sz="1800">
                <a:solidFill>
                  <a:srgbClr val="FFFFFF"/>
                </a:solidFill>
              </a:rPr>
              <a:t>Click Start to test </a:t>
            </a:r>
            <a:endParaRPr sz="1800">
              <a:solidFill>
                <a:srgbClr val="FFFFFF"/>
              </a:solidFill>
            </a:endParaRPr>
          </a:p>
          <a:p>
            <a:pPr indent="0" lvl="0" marL="0" rtl="0" algn="l">
              <a:spcBef>
                <a:spcPts val="0"/>
              </a:spcBef>
              <a:spcAft>
                <a:spcPts val="0"/>
              </a:spcAft>
              <a:buNone/>
            </a:pPr>
            <a:r>
              <a:rPr lang="en" sz="1800">
                <a:solidFill>
                  <a:srgbClr val="FFFFFF"/>
                </a:solidFill>
              </a:rPr>
              <a:t>No instructions!</a:t>
            </a:r>
            <a:endParaRPr sz="1800">
              <a:solidFill>
                <a:srgbClr val="FFFFFF"/>
              </a:solidFill>
            </a:endParaRPr>
          </a:p>
          <a:p>
            <a:pPr indent="0" lvl="0" marL="0" rtl="0" algn="r">
              <a:spcBef>
                <a:spcPts val="0"/>
              </a:spcBef>
              <a:spcAft>
                <a:spcPts val="0"/>
              </a:spcAft>
              <a:buNone/>
            </a:pPr>
            <a:r>
              <a:rPr lang="en" sz="1800">
                <a:solidFill>
                  <a:srgbClr val="FFFFFF"/>
                </a:solidFill>
              </a:rPr>
              <a:t>Click Stop then Start to re-send code</a:t>
            </a:r>
            <a:endParaRPr sz="1800">
              <a:solidFill>
                <a:srgbClr val="FFFFFF"/>
              </a:solidFill>
            </a:endParaRPr>
          </a:p>
          <a:p>
            <a:pPr indent="0" lvl="0" marL="0" rtl="0" algn="l">
              <a:spcBef>
                <a:spcPts val="0"/>
              </a:spcBef>
              <a:spcAft>
                <a:spcPts val="0"/>
              </a:spcAft>
              <a:buNone/>
            </a:pPr>
            <a:r>
              <a:rPr lang="en" sz="1800">
                <a:solidFill>
                  <a:srgbClr val="FFFFFF"/>
                </a:solidFill>
              </a:rPr>
              <a:t>Expand Project images</a:t>
            </a:r>
            <a:endParaRPr b="0" sz="1800">
              <a:solidFill>
                <a:srgbClr val="FFFFFF"/>
              </a:solidFill>
            </a:endParaRPr>
          </a:p>
          <a:p>
            <a:pPr indent="0" lvl="0" marL="0" rtl="0" algn="ctr">
              <a:spcBef>
                <a:spcPts val="0"/>
              </a:spcBef>
              <a:spcAft>
                <a:spcPts val="0"/>
              </a:spcAft>
              <a:buNone/>
            </a:pPr>
            <a:r>
              <a:rPr lang="en" sz="2400">
                <a:solidFill>
                  <a:srgbClr val="FFFFFF"/>
                </a:solidFill>
              </a:rPr>
              <a:t>Zoom &amp; Re-Center on Canvas!</a:t>
            </a:r>
            <a:r>
              <a:rPr b="0" lang="en" sz="1800">
                <a:solidFill>
                  <a:srgbClr val="FFFFFF"/>
                </a:solidFill>
              </a:rPr>
              <a:t>              </a:t>
            </a:r>
            <a:endParaRPr b="0" sz="1800">
              <a:solidFill>
                <a:srgbClr val="FFFFFF"/>
              </a:solidFill>
            </a:endParaRPr>
          </a:p>
          <a:p>
            <a:pPr indent="0" lvl="0" marL="0" rtl="0" algn="r">
              <a:spcBef>
                <a:spcPts val="0"/>
              </a:spcBef>
              <a:spcAft>
                <a:spcPts val="0"/>
              </a:spcAft>
              <a:buNone/>
            </a:pPr>
            <a:r>
              <a:rPr b="0" lang="en" sz="1800">
                <a:solidFill>
                  <a:srgbClr val="FFFFFF"/>
                </a:solidFill>
              </a:rPr>
              <a:t>Others?</a:t>
            </a:r>
            <a:endParaRPr b="0"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0" st="0"/>
                                            </p:txEl>
                                          </p:spTgt>
                                        </p:tgtEl>
                                        <p:attrNameLst>
                                          <p:attrName>style.visibility</p:attrName>
                                        </p:attrNameLst>
                                      </p:cBhvr>
                                      <p:to>
                                        <p:strVal val="visible"/>
                                      </p:to>
                                    </p:set>
                                    <p:animEffect filter="fade" transition="in">
                                      <p:cBhvr>
                                        <p:cTn dur="1000"/>
                                        <p:tgtEl>
                                          <p:spTgt spid="2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1" st="1"/>
                                            </p:txEl>
                                          </p:spTgt>
                                        </p:tgtEl>
                                        <p:attrNameLst>
                                          <p:attrName>style.visibility</p:attrName>
                                        </p:attrNameLst>
                                      </p:cBhvr>
                                      <p:to>
                                        <p:strVal val="visible"/>
                                      </p:to>
                                    </p:set>
                                    <p:animEffect filter="fade" transition="in">
                                      <p:cBhvr>
                                        <p:cTn dur="1000"/>
                                        <p:tgtEl>
                                          <p:spTgt spid="2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2" st="2"/>
                                            </p:txEl>
                                          </p:spTgt>
                                        </p:tgtEl>
                                        <p:attrNameLst>
                                          <p:attrName>style.visibility</p:attrName>
                                        </p:attrNameLst>
                                      </p:cBhvr>
                                      <p:to>
                                        <p:strVal val="visible"/>
                                      </p:to>
                                    </p:set>
                                    <p:animEffect filter="fade" transition="in">
                                      <p:cBhvr>
                                        <p:cTn dur="1000"/>
                                        <p:tgtEl>
                                          <p:spTgt spid="24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3" st="3"/>
                                            </p:txEl>
                                          </p:spTgt>
                                        </p:tgtEl>
                                        <p:attrNameLst>
                                          <p:attrName>style.visibility</p:attrName>
                                        </p:attrNameLst>
                                      </p:cBhvr>
                                      <p:to>
                                        <p:strVal val="visible"/>
                                      </p:to>
                                    </p:set>
                                    <p:animEffect filter="fade" transition="in">
                                      <p:cBhvr>
                                        <p:cTn dur="1000"/>
                                        <p:tgtEl>
                                          <p:spTgt spid="24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4" st="4"/>
                                            </p:txEl>
                                          </p:spTgt>
                                        </p:tgtEl>
                                        <p:attrNameLst>
                                          <p:attrName>style.visibility</p:attrName>
                                        </p:attrNameLst>
                                      </p:cBhvr>
                                      <p:to>
                                        <p:strVal val="visible"/>
                                      </p:to>
                                    </p:set>
                                    <p:animEffect filter="fade" transition="in">
                                      <p:cBhvr>
                                        <p:cTn dur="1000"/>
                                        <p:tgtEl>
                                          <p:spTgt spid="24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5" st="5"/>
                                            </p:txEl>
                                          </p:spTgt>
                                        </p:tgtEl>
                                        <p:attrNameLst>
                                          <p:attrName>style.visibility</p:attrName>
                                        </p:attrNameLst>
                                      </p:cBhvr>
                                      <p:to>
                                        <p:strVal val="visible"/>
                                      </p:to>
                                    </p:set>
                                    <p:animEffect filter="fade" transition="in">
                                      <p:cBhvr>
                                        <p:cTn dur="1000"/>
                                        <p:tgtEl>
                                          <p:spTgt spid="24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6" st="6"/>
                                            </p:txEl>
                                          </p:spTgt>
                                        </p:tgtEl>
                                        <p:attrNameLst>
                                          <p:attrName>style.visibility</p:attrName>
                                        </p:attrNameLst>
                                      </p:cBhvr>
                                      <p:to>
                                        <p:strVal val="visible"/>
                                      </p:to>
                                    </p:set>
                                    <p:animEffect filter="fade" transition="in">
                                      <p:cBhvr>
                                        <p:cTn dur="1000"/>
                                        <p:tgtEl>
                                          <p:spTgt spid="24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7" st="7"/>
                                            </p:txEl>
                                          </p:spTgt>
                                        </p:tgtEl>
                                        <p:attrNameLst>
                                          <p:attrName>style.visibility</p:attrName>
                                        </p:attrNameLst>
                                      </p:cBhvr>
                                      <p:to>
                                        <p:strVal val="visible"/>
                                      </p:to>
                                    </p:set>
                                    <p:animEffect filter="fade" transition="in">
                                      <p:cBhvr>
                                        <p:cTn dur="1000"/>
                                        <p:tgtEl>
                                          <p:spTgt spid="24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8" st="8"/>
                                            </p:txEl>
                                          </p:spTgt>
                                        </p:tgtEl>
                                        <p:attrNameLst>
                                          <p:attrName>style.visibility</p:attrName>
                                        </p:attrNameLst>
                                      </p:cBhvr>
                                      <p:to>
                                        <p:strVal val="visible"/>
                                      </p:to>
                                    </p:set>
                                    <p:animEffect filter="fade" transition="in">
                                      <p:cBhvr>
                                        <p:cTn dur="1000"/>
                                        <p:tgtEl>
                                          <p:spTgt spid="24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9" st="9"/>
                                            </p:txEl>
                                          </p:spTgt>
                                        </p:tgtEl>
                                        <p:attrNameLst>
                                          <p:attrName>style.visibility</p:attrName>
                                        </p:attrNameLst>
                                      </p:cBhvr>
                                      <p:to>
                                        <p:strVal val="visible"/>
                                      </p:to>
                                    </p:set>
                                    <p:animEffect filter="fade" transition="in">
                                      <p:cBhvr>
                                        <p:cTn dur="1000"/>
                                        <p:tgtEl>
                                          <p:spTgt spid="24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10" st="10"/>
                                            </p:txEl>
                                          </p:spTgt>
                                        </p:tgtEl>
                                        <p:attrNameLst>
                                          <p:attrName>style.visibility</p:attrName>
                                        </p:attrNameLst>
                                      </p:cBhvr>
                                      <p:to>
                                        <p:strVal val="visible"/>
                                      </p:to>
                                    </p:set>
                                    <p:animEffect filter="fade" transition="in">
                                      <p:cBhvr>
                                        <p:cTn dur="1000"/>
                                        <p:tgtEl>
                                          <p:spTgt spid="245">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39"/>
          <p:cNvPicPr preferRelativeResize="0"/>
          <p:nvPr/>
        </p:nvPicPr>
        <p:blipFill rotWithShape="1">
          <a:blip r:embed="rId3">
            <a:alphaModFix/>
          </a:blip>
          <a:srcRect b="0" l="3647" r="1861" t="0"/>
          <a:stretch/>
        </p:blipFill>
        <p:spPr>
          <a:xfrm>
            <a:off x="0" y="-22000"/>
            <a:ext cx="9144002" cy="5198325"/>
          </a:xfrm>
          <a:prstGeom prst="rect">
            <a:avLst/>
          </a:prstGeom>
          <a:noFill/>
          <a:ln>
            <a:noFill/>
          </a:ln>
        </p:spPr>
      </p:pic>
      <p:pic>
        <p:nvPicPr>
          <p:cNvPr id="251" name="Google Shape;251;p39"/>
          <p:cNvPicPr preferRelativeResize="0"/>
          <p:nvPr/>
        </p:nvPicPr>
        <p:blipFill>
          <a:blip r:embed="rId4">
            <a:alphaModFix/>
          </a:blip>
          <a:stretch>
            <a:fillRect/>
          </a:stretch>
        </p:blipFill>
        <p:spPr>
          <a:xfrm>
            <a:off x="7841349" y="4752779"/>
            <a:ext cx="1083576" cy="202125"/>
          </a:xfrm>
          <a:prstGeom prst="rect">
            <a:avLst/>
          </a:prstGeom>
          <a:noFill/>
          <a:ln>
            <a:noFill/>
          </a:ln>
        </p:spPr>
      </p:pic>
      <p:sp>
        <p:nvSpPr>
          <p:cNvPr id="252" name="Google Shape;252;p39"/>
          <p:cNvSpPr/>
          <p:nvPr/>
        </p:nvSpPr>
        <p:spPr>
          <a:xfrm>
            <a:off x="0" y="-20375"/>
            <a:ext cx="9144000" cy="4532100"/>
          </a:xfrm>
          <a:prstGeom prst="rect">
            <a:avLst/>
          </a:prstGeom>
          <a:solidFill>
            <a:srgbClr val="00A1DF"/>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9"/>
          <p:cNvSpPr txBox="1"/>
          <p:nvPr>
            <p:ph type="title"/>
          </p:nvPr>
        </p:nvSpPr>
        <p:spPr>
          <a:xfrm>
            <a:off x="347425" y="22170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a:ea typeface="Montserrat"/>
                <a:cs typeface="Montserrat"/>
                <a:sym typeface="Montserrat"/>
              </a:rPr>
              <a:t>Variable</a:t>
            </a:r>
            <a:r>
              <a:rPr lang="en">
                <a:solidFill>
                  <a:srgbClr val="FFFFFF"/>
                </a:solidFill>
                <a:latin typeface="Montserrat"/>
                <a:ea typeface="Montserrat"/>
                <a:cs typeface="Montserrat"/>
                <a:sym typeface="Montserrat"/>
              </a:rPr>
              <a:t>s</a:t>
            </a:r>
            <a:endParaRPr>
              <a:solidFill>
                <a:srgbClr val="FFFFFF"/>
              </a:solidFill>
              <a:latin typeface="Montserrat"/>
              <a:ea typeface="Montserrat"/>
              <a:cs typeface="Montserrat"/>
              <a:sym typeface="Montserrat"/>
            </a:endParaRPr>
          </a:p>
        </p:txBody>
      </p:sp>
      <p:sp>
        <p:nvSpPr>
          <p:cNvPr id="254" name="Google Shape;254;p39"/>
          <p:cNvSpPr txBox="1"/>
          <p:nvPr/>
        </p:nvSpPr>
        <p:spPr>
          <a:xfrm>
            <a:off x="821700" y="702050"/>
            <a:ext cx="8322300" cy="84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Montserrat Light"/>
                <a:ea typeface="Montserrat Light"/>
                <a:cs typeface="Montserrat Light"/>
                <a:sym typeface="Montserrat Light"/>
              </a:rPr>
              <a:t>A program </a:t>
            </a:r>
            <a:r>
              <a:rPr lang="en" sz="2400" u="sng">
                <a:solidFill>
                  <a:srgbClr val="FFFFFF"/>
                </a:solidFill>
                <a:latin typeface="Montserrat Light"/>
                <a:ea typeface="Montserrat Light"/>
                <a:cs typeface="Montserrat Light"/>
                <a:sym typeface="Montserrat Light"/>
              </a:rPr>
              <a:t>storage location</a:t>
            </a:r>
            <a:r>
              <a:rPr lang="en" sz="2400">
                <a:solidFill>
                  <a:srgbClr val="FFFFFF"/>
                </a:solidFill>
                <a:latin typeface="Montserrat Light"/>
                <a:ea typeface="Montserrat Light"/>
                <a:cs typeface="Montserrat Light"/>
                <a:sym typeface="Montserrat Light"/>
              </a:rPr>
              <a:t> for information that is given a name</a:t>
            </a:r>
            <a:endParaRPr sz="2400">
              <a:solidFill>
                <a:srgbClr val="FFFFFF"/>
              </a:solidFill>
              <a:latin typeface="Montserrat Light"/>
              <a:ea typeface="Montserrat Light"/>
              <a:cs typeface="Montserrat Light"/>
              <a:sym typeface="Montserrat Light"/>
            </a:endParaRPr>
          </a:p>
        </p:txBody>
      </p:sp>
      <p:pic>
        <p:nvPicPr>
          <p:cNvPr id="255" name="Google Shape;255;p39"/>
          <p:cNvPicPr preferRelativeResize="0"/>
          <p:nvPr/>
        </p:nvPicPr>
        <p:blipFill>
          <a:blip r:embed="rId5">
            <a:alphaModFix/>
          </a:blip>
          <a:stretch>
            <a:fillRect/>
          </a:stretch>
        </p:blipFill>
        <p:spPr>
          <a:xfrm>
            <a:off x="3188500" y="1590175"/>
            <a:ext cx="2838450" cy="2209800"/>
          </a:xfrm>
          <a:prstGeom prst="rect">
            <a:avLst/>
          </a:prstGeom>
          <a:noFill/>
          <a:ln>
            <a:noFill/>
          </a:ln>
        </p:spPr>
      </p:pic>
      <p:sp>
        <p:nvSpPr>
          <p:cNvPr id="256" name="Google Shape;256;p39"/>
          <p:cNvSpPr/>
          <p:nvPr/>
        </p:nvSpPr>
        <p:spPr>
          <a:xfrm>
            <a:off x="4204425" y="2508025"/>
            <a:ext cx="1083600" cy="374100"/>
          </a:xfrm>
          <a:prstGeom prst="rect">
            <a:avLst/>
          </a:prstGeom>
          <a:noFill/>
          <a:ln cap="flat" cmpd="sng" w="762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0" st="0"/>
                                            </p:txEl>
                                          </p:spTgt>
                                        </p:tgtEl>
                                        <p:attrNameLst>
                                          <p:attrName>style.visibility</p:attrName>
                                        </p:attrNameLst>
                                      </p:cBhvr>
                                      <p:to>
                                        <p:strVal val="visible"/>
                                      </p:to>
                                    </p:set>
                                    <p:animEffect filter="fade" transition="in">
                                      <p:cBhvr>
                                        <p:cTn dur="1000"/>
                                        <p:tgtEl>
                                          <p:spTgt spid="2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40"/>
          <p:cNvPicPr preferRelativeResize="0"/>
          <p:nvPr/>
        </p:nvPicPr>
        <p:blipFill rotWithShape="1">
          <a:blip r:embed="rId3">
            <a:alphaModFix/>
          </a:blip>
          <a:srcRect b="0" l="3647" r="1861" t="0"/>
          <a:stretch/>
        </p:blipFill>
        <p:spPr>
          <a:xfrm>
            <a:off x="0" y="-22000"/>
            <a:ext cx="9144002" cy="5198325"/>
          </a:xfrm>
          <a:prstGeom prst="rect">
            <a:avLst/>
          </a:prstGeom>
          <a:noFill/>
          <a:ln>
            <a:noFill/>
          </a:ln>
        </p:spPr>
      </p:pic>
      <p:pic>
        <p:nvPicPr>
          <p:cNvPr id="262" name="Google Shape;262;p40"/>
          <p:cNvPicPr preferRelativeResize="0"/>
          <p:nvPr/>
        </p:nvPicPr>
        <p:blipFill>
          <a:blip r:embed="rId4">
            <a:alphaModFix/>
          </a:blip>
          <a:stretch>
            <a:fillRect/>
          </a:stretch>
        </p:blipFill>
        <p:spPr>
          <a:xfrm>
            <a:off x="7841349" y="4752779"/>
            <a:ext cx="1083576" cy="202125"/>
          </a:xfrm>
          <a:prstGeom prst="rect">
            <a:avLst/>
          </a:prstGeom>
          <a:noFill/>
          <a:ln>
            <a:noFill/>
          </a:ln>
        </p:spPr>
      </p:pic>
      <p:sp>
        <p:nvSpPr>
          <p:cNvPr id="263" name="Google Shape;263;p40"/>
          <p:cNvSpPr/>
          <p:nvPr/>
        </p:nvSpPr>
        <p:spPr>
          <a:xfrm>
            <a:off x="0" y="-20375"/>
            <a:ext cx="9144000" cy="4532100"/>
          </a:xfrm>
          <a:prstGeom prst="rect">
            <a:avLst/>
          </a:prstGeom>
          <a:solidFill>
            <a:srgbClr val="00A1DF"/>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40"/>
          <p:cNvSpPr txBox="1"/>
          <p:nvPr>
            <p:ph type="title"/>
          </p:nvPr>
        </p:nvSpPr>
        <p:spPr>
          <a:xfrm>
            <a:off x="347425" y="22170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a:ea typeface="Montserrat"/>
                <a:cs typeface="Montserrat"/>
                <a:sym typeface="Montserrat"/>
              </a:rPr>
              <a:t>Condition</a:t>
            </a:r>
            <a:r>
              <a:rPr lang="en">
                <a:solidFill>
                  <a:srgbClr val="FFFFFF"/>
                </a:solidFill>
                <a:latin typeface="Montserrat"/>
                <a:ea typeface="Montserrat"/>
                <a:cs typeface="Montserrat"/>
                <a:sym typeface="Montserrat"/>
              </a:rPr>
              <a:t>s</a:t>
            </a:r>
            <a:endParaRPr>
              <a:solidFill>
                <a:srgbClr val="FFFFFF"/>
              </a:solidFill>
              <a:latin typeface="Montserrat"/>
              <a:ea typeface="Montserrat"/>
              <a:cs typeface="Montserrat"/>
              <a:sym typeface="Montserrat"/>
            </a:endParaRPr>
          </a:p>
        </p:txBody>
      </p:sp>
      <p:sp>
        <p:nvSpPr>
          <p:cNvPr id="265" name="Google Shape;265;p40"/>
          <p:cNvSpPr txBox="1"/>
          <p:nvPr/>
        </p:nvSpPr>
        <p:spPr>
          <a:xfrm>
            <a:off x="821700" y="702050"/>
            <a:ext cx="8322300" cy="84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Montserrat Light"/>
                <a:ea typeface="Montserrat Light"/>
                <a:cs typeface="Montserrat Light"/>
                <a:sym typeface="Montserrat Light"/>
              </a:rPr>
              <a:t>A programming method for making decisions based on code that equates </a:t>
            </a:r>
            <a:r>
              <a:rPr lang="en" sz="2400" u="sng">
                <a:solidFill>
                  <a:srgbClr val="FFFFFF"/>
                </a:solidFill>
                <a:latin typeface="Montserrat Light"/>
                <a:ea typeface="Montserrat Light"/>
                <a:cs typeface="Montserrat Light"/>
                <a:sym typeface="Montserrat Light"/>
              </a:rPr>
              <a:t>true</a:t>
            </a:r>
            <a:r>
              <a:rPr lang="en" sz="2400">
                <a:solidFill>
                  <a:srgbClr val="FFFFFF"/>
                </a:solidFill>
                <a:latin typeface="Montserrat Light"/>
                <a:ea typeface="Montserrat Light"/>
                <a:cs typeface="Montserrat Light"/>
                <a:sym typeface="Montserrat Light"/>
              </a:rPr>
              <a:t> or </a:t>
            </a:r>
            <a:r>
              <a:rPr lang="en" sz="2400" u="sng">
                <a:solidFill>
                  <a:srgbClr val="FFFFFF"/>
                </a:solidFill>
                <a:latin typeface="Montserrat Light"/>
                <a:ea typeface="Montserrat Light"/>
                <a:cs typeface="Montserrat Light"/>
                <a:sym typeface="Montserrat Light"/>
              </a:rPr>
              <a:t>false</a:t>
            </a:r>
            <a:endParaRPr sz="2400" u="sng">
              <a:solidFill>
                <a:srgbClr val="FFFFFF"/>
              </a:solidFill>
              <a:latin typeface="Montserrat Light"/>
              <a:ea typeface="Montserrat Light"/>
              <a:cs typeface="Montserrat Light"/>
              <a:sym typeface="Montserrat Light"/>
            </a:endParaRPr>
          </a:p>
        </p:txBody>
      </p:sp>
      <p:pic>
        <p:nvPicPr>
          <p:cNvPr id="266" name="Google Shape;266;p40"/>
          <p:cNvPicPr preferRelativeResize="0"/>
          <p:nvPr/>
        </p:nvPicPr>
        <p:blipFill>
          <a:blip r:embed="rId5">
            <a:alphaModFix/>
          </a:blip>
          <a:stretch>
            <a:fillRect/>
          </a:stretch>
        </p:blipFill>
        <p:spPr>
          <a:xfrm>
            <a:off x="3188500" y="1590175"/>
            <a:ext cx="2838450" cy="2209800"/>
          </a:xfrm>
          <a:prstGeom prst="rect">
            <a:avLst/>
          </a:prstGeom>
          <a:noFill/>
          <a:ln>
            <a:noFill/>
          </a:ln>
        </p:spPr>
      </p:pic>
      <p:sp>
        <p:nvSpPr>
          <p:cNvPr id="267" name="Google Shape;267;p40"/>
          <p:cNvSpPr/>
          <p:nvPr/>
        </p:nvSpPr>
        <p:spPr>
          <a:xfrm>
            <a:off x="3384600" y="2248400"/>
            <a:ext cx="2542500" cy="6261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8" name="Google Shape;268;p40"/>
          <p:cNvCxnSpPr/>
          <p:nvPr/>
        </p:nvCxnSpPr>
        <p:spPr>
          <a:xfrm>
            <a:off x="3865075" y="2482200"/>
            <a:ext cx="539400" cy="2100"/>
          </a:xfrm>
          <a:prstGeom prst="straightConnector1">
            <a:avLst/>
          </a:prstGeom>
          <a:noFill/>
          <a:ln cap="flat" cmpd="sng" w="76200">
            <a:solidFill>
              <a:srgbClr val="FFFF00"/>
            </a:solidFill>
            <a:prstDash val="solid"/>
            <a:round/>
            <a:headEnd len="med" w="med" type="none"/>
            <a:tailEnd len="med" w="med" type="none"/>
          </a:ln>
        </p:spPr>
      </p:cxnSp>
      <p:cxnSp>
        <p:nvCxnSpPr>
          <p:cNvPr id="269" name="Google Shape;269;p40"/>
          <p:cNvCxnSpPr/>
          <p:nvPr/>
        </p:nvCxnSpPr>
        <p:spPr>
          <a:xfrm flipH="1" rot="10800000">
            <a:off x="5280975" y="2484050"/>
            <a:ext cx="544500" cy="12600"/>
          </a:xfrm>
          <a:prstGeom prst="straightConnector1">
            <a:avLst/>
          </a:prstGeom>
          <a:noFill/>
          <a:ln cap="flat" cmpd="sng" w="76200">
            <a:solidFill>
              <a:srgbClr val="FFFF00"/>
            </a:solidFill>
            <a:prstDash val="solid"/>
            <a:round/>
            <a:headEnd len="med" w="med" type="none"/>
            <a:tailEnd len="med" w="med" type="none"/>
          </a:ln>
        </p:spPr>
      </p:cxnSp>
      <p:cxnSp>
        <p:nvCxnSpPr>
          <p:cNvPr id="270" name="Google Shape;270;p40"/>
          <p:cNvCxnSpPr/>
          <p:nvPr/>
        </p:nvCxnSpPr>
        <p:spPr>
          <a:xfrm flipH="1" rot="10800000">
            <a:off x="3431550" y="2706025"/>
            <a:ext cx="332400" cy="6300"/>
          </a:xfrm>
          <a:prstGeom prst="straightConnector1">
            <a:avLst/>
          </a:prstGeom>
          <a:noFill/>
          <a:ln cap="flat" cmpd="sng" w="76200">
            <a:solidFill>
              <a:srgbClr val="FFFF00"/>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0" st="0"/>
                                            </p:txEl>
                                          </p:spTgt>
                                        </p:tgtEl>
                                        <p:attrNameLst>
                                          <p:attrName>style.visibility</p:attrName>
                                        </p:attrNameLst>
                                      </p:cBhvr>
                                      <p:to>
                                        <p:strVal val="visible"/>
                                      </p:to>
                                    </p:set>
                                    <p:animEffect filter="fade" transition="in">
                                      <p:cBhvr>
                                        <p:cTn dur="1000"/>
                                        <p:tgtEl>
                                          <p:spTgt spid="26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p41"/>
          <p:cNvPicPr preferRelativeResize="0"/>
          <p:nvPr/>
        </p:nvPicPr>
        <p:blipFill rotWithShape="1">
          <a:blip r:embed="rId3">
            <a:alphaModFix/>
          </a:blip>
          <a:srcRect b="0" l="3647" r="1861" t="0"/>
          <a:stretch/>
        </p:blipFill>
        <p:spPr>
          <a:xfrm>
            <a:off x="0" y="-22000"/>
            <a:ext cx="9144002" cy="5198325"/>
          </a:xfrm>
          <a:prstGeom prst="rect">
            <a:avLst/>
          </a:prstGeom>
          <a:noFill/>
          <a:ln>
            <a:noFill/>
          </a:ln>
        </p:spPr>
      </p:pic>
      <p:pic>
        <p:nvPicPr>
          <p:cNvPr id="276" name="Google Shape;276;p41"/>
          <p:cNvPicPr preferRelativeResize="0"/>
          <p:nvPr/>
        </p:nvPicPr>
        <p:blipFill>
          <a:blip r:embed="rId4">
            <a:alphaModFix/>
          </a:blip>
          <a:stretch>
            <a:fillRect/>
          </a:stretch>
        </p:blipFill>
        <p:spPr>
          <a:xfrm>
            <a:off x="7841349" y="4752779"/>
            <a:ext cx="1083576" cy="202125"/>
          </a:xfrm>
          <a:prstGeom prst="rect">
            <a:avLst/>
          </a:prstGeom>
          <a:noFill/>
          <a:ln>
            <a:noFill/>
          </a:ln>
        </p:spPr>
      </p:pic>
      <p:sp>
        <p:nvSpPr>
          <p:cNvPr id="277" name="Google Shape;277;p41"/>
          <p:cNvSpPr/>
          <p:nvPr/>
        </p:nvSpPr>
        <p:spPr>
          <a:xfrm>
            <a:off x="0" y="-20375"/>
            <a:ext cx="9144000" cy="4532100"/>
          </a:xfrm>
          <a:prstGeom prst="rect">
            <a:avLst/>
          </a:prstGeom>
          <a:solidFill>
            <a:srgbClr val="00A1DF"/>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41"/>
          <p:cNvSpPr txBox="1"/>
          <p:nvPr>
            <p:ph type="title"/>
          </p:nvPr>
        </p:nvSpPr>
        <p:spPr>
          <a:xfrm>
            <a:off x="347425" y="22170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a:ea typeface="Montserrat"/>
                <a:cs typeface="Montserrat"/>
                <a:sym typeface="Montserrat"/>
              </a:rPr>
              <a:t>Sequences</a:t>
            </a:r>
            <a:endParaRPr>
              <a:solidFill>
                <a:srgbClr val="FFFFFF"/>
              </a:solidFill>
              <a:latin typeface="Montserrat"/>
              <a:ea typeface="Montserrat"/>
              <a:cs typeface="Montserrat"/>
              <a:sym typeface="Montserrat"/>
            </a:endParaRPr>
          </a:p>
        </p:txBody>
      </p:sp>
      <p:sp>
        <p:nvSpPr>
          <p:cNvPr id="279" name="Google Shape;279;p41"/>
          <p:cNvSpPr txBox="1"/>
          <p:nvPr/>
        </p:nvSpPr>
        <p:spPr>
          <a:xfrm>
            <a:off x="857425" y="611425"/>
            <a:ext cx="8322300" cy="84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Montserrat Light"/>
                <a:ea typeface="Montserrat Light"/>
                <a:cs typeface="Montserrat Light"/>
                <a:sym typeface="Montserrat Light"/>
              </a:rPr>
              <a:t>Identifying a </a:t>
            </a:r>
            <a:r>
              <a:rPr lang="en" sz="2400" u="sng">
                <a:solidFill>
                  <a:srgbClr val="FFFFFF"/>
                </a:solidFill>
                <a:latin typeface="Montserrat Light"/>
                <a:ea typeface="Montserrat Light"/>
                <a:cs typeface="Montserrat Light"/>
                <a:sym typeface="Montserrat Light"/>
              </a:rPr>
              <a:t>series of steps</a:t>
            </a:r>
            <a:r>
              <a:rPr lang="en" sz="2400">
                <a:solidFill>
                  <a:srgbClr val="FFFFFF"/>
                </a:solidFill>
                <a:latin typeface="Montserrat Light"/>
                <a:ea typeface="Montserrat Light"/>
                <a:cs typeface="Montserrat Light"/>
                <a:sym typeface="Montserrat Light"/>
              </a:rPr>
              <a:t> for a task</a:t>
            </a:r>
            <a:endParaRPr sz="2400">
              <a:solidFill>
                <a:srgbClr val="FFFFFF"/>
              </a:solidFill>
              <a:latin typeface="Montserrat Light"/>
              <a:ea typeface="Montserrat Light"/>
              <a:cs typeface="Montserrat Light"/>
              <a:sym typeface="Montserrat Light"/>
            </a:endParaRPr>
          </a:p>
        </p:txBody>
      </p:sp>
      <p:pic>
        <p:nvPicPr>
          <p:cNvPr id="280" name="Google Shape;280;p41"/>
          <p:cNvPicPr preferRelativeResize="0"/>
          <p:nvPr/>
        </p:nvPicPr>
        <p:blipFill>
          <a:blip r:embed="rId5">
            <a:alphaModFix/>
          </a:blip>
          <a:stretch>
            <a:fillRect/>
          </a:stretch>
        </p:blipFill>
        <p:spPr>
          <a:xfrm>
            <a:off x="3479488" y="1413225"/>
            <a:ext cx="2185022" cy="2976150"/>
          </a:xfrm>
          <a:prstGeom prst="rect">
            <a:avLst/>
          </a:prstGeom>
          <a:noFill/>
          <a:ln>
            <a:noFill/>
          </a:ln>
        </p:spPr>
      </p:pic>
      <p:sp>
        <p:nvSpPr>
          <p:cNvPr id="281" name="Google Shape;281;p41"/>
          <p:cNvSpPr txBox="1"/>
          <p:nvPr/>
        </p:nvSpPr>
        <p:spPr>
          <a:xfrm>
            <a:off x="3005250" y="1526225"/>
            <a:ext cx="474300" cy="4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Lato"/>
                <a:ea typeface="Lato"/>
                <a:cs typeface="Lato"/>
                <a:sym typeface="Lato"/>
              </a:rPr>
              <a:t>1.</a:t>
            </a:r>
            <a:endParaRPr b="1" sz="2400">
              <a:solidFill>
                <a:srgbClr val="FFFFFF"/>
              </a:solidFill>
              <a:latin typeface="Lato"/>
              <a:ea typeface="Lato"/>
              <a:cs typeface="Lato"/>
              <a:sym typeface="Lato"/>
            </a:endParaRPr>
          </a:p>
        </p:txBody>
      </p:sp>
      <p:sp>
        <p:nvSpPr>
          <p:cNvPr id="282" name="Google Shape;282;p41"/>
          <p:cNvSpPr txBox="1"/>
          <p:nvPr/>
        </p:nvSpPr>
        <p:spPr>
          <a:xfrm>
            <a:off x="3005250" y="2013988"/>
            <a:ext cx="474300" cy="4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Lato"/>
                <a:ea typeface="Lato"/>
                <a:cs typeface="Lato"/>
                <a:sym typeface="Lato"/>
              </a:rPr>
              <a:t>2.</a:t>
            </a:r>
            <a:endParaRPr b="1" sz="2400">
              <a:solidFill>
                <a:srgbClr val="FFFFFF"/>
              </a:solidFill>
              <a:latin typeface="Lato"/>
              <a:ea typeface="Lato"/>
              <a:cs typeface="Lato"/>
              <a:sym typeface="Lato"/>
            </a:endParaRPr>
          </a:p>
        </p:txBody>
      </p:sp>
      <p:sp>
        <p:nvSpPr>
          <p:cNvPr id="283" name="Google Shape;283;p41"/>
          <p:cNvSpPr txBox="1"/>
          <p:nvPr/>
        </p:nvSpPr>
        <p:spPr>
          <a:xfrm>
            <a:off x="3005250" y="2501751"/>
            <a:ext cx="474300" cy="4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Lato"/>
                <a:ea typeface="Lato"/>
                <a:cs typeface="Lato"/>
                <a:sym typeface="Lato"/>
              </a:rPr>
              <a:t>3.</a:t>
            </a:r>
            <a:endParaRPr b="1" sz="2400">
              <a:solidFill>
                <a:srgbClr val="FFFFFF"/>
              </a:solidFill>
              <a:latin typeface="Lato"/>
              <a:ea typeface="Lato"/>
              <a:cs typeface="Lato"/>
              <a:sym typeface="Lato"/>
            </a:endParaRPr>
          </a:p>
        </p:txBody>
      </p:sp>
      <p:sp>
        <p:nvSpPr>
          <p:cNvPr id="284" name="Google Shape;284;p41"/>
          <p:cNvSpPr txBox="1"/>
          <p:nvPr/>
        </p:nvSpPr>
        <p:spPr>
          <a:xfrm>
            <a:off x="3005250" y="2914319"/>
            <a:ext cx="474300" cy="4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Lato"/>
                <a:ea typeface="Lato"/>
                <a:cs typeface="Lato"/>
                <a:sym typeface="Lato"/>
              </a:rPr>
              <a:t>4.</a:t>
            </a:r>
            <a:endParaRPr b="1" sz="2400">
              <a:solidFill>
                <a:srgbClr val="FFFFFF"/>
              </a:solidFill>
              <a:latin typeface="Lato"/>
              <a:ea typeface="Lato"/>
              <a:cs typeface="Lato"/>
              <a:sym typeface="Lato"/>
            </a:endParaRPr>
          </a:p>
        </p:txBody>
      </p:sp>
      <p:sp>
        <p:nvSpPr>
          <p:cNvPr id="285" name="Google Shape;285;p41"/>
          <p:cNvSpPr txBox="1"/>
          <p:nvPr/>
        </p:nvSpPr>
        <p:spPr>
          <a:xfrm>
            <a:off x="3005250" y="3376047"/>
            <a:ext cx="474300" cy="4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Lato"/>
                <a:ea typeface="Lato"/>
                <a:cs typeface="Lato"/>
                <a:sym typeface="Lato"/>
              </a:rPr>
              <a:t>5.</a:t>
            </a:r>
            <a:endParaRPr b="1" sz="2400">
              <a:solidFill>
                <a:srgbClr val="FFFFFF"/>
              </a:solidFill>
              <a:latin typeface="Lato"/>
              <a:ea typeface="Lato"/>
              <a:cs typeface="Lato"/>
              <a:sym typeface="Lato"/>
            </a:endParaRPr>
          </a:p>
        </p:txBody>
      </p:sp>
      <p:sp>
        <p:nvSpPr>
          <p:cNvPr id="286" name="Google Shape;286;p41"/>
          <p:cNvSpPr txBox="1"/>
          <p:nvPr/>
        </p:nvSpPr>
        <p:spPr>
          <a:xfrm>
            <a:off x="3005250" y="3837775"/>
            <a:ext cx="474300" cy="4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Lato"/>
                <a:ea typeface="Lato"/>
                <a:cs typeface="Lato"/>
                <a:sym typeface="Lato"/>
              </a:rPr>
              <a:t>6.</a:t>
            </a:r>
            <a:endParaRPr b="1" sz="2400">
              <a:solidFill>
                <a:srgbClr val="FFFFFF"/>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xEl>
                                              <p:pRg end="0" st="0"/>
                                            </p:txEl>
                                          </p:spTgt>
                                        </p:tgtEl>
                                        <p:attrNameLst>
                                          <p:attrName>style.visibility</p:attrName>
                                        </p:attrNameLst>
                                      </p:cBhvr>
                                      <p:to>
                                        <p:strVal val="visible"/>
                                      </p:to>
                                    </p:set>
                                    <p:animEffect filter="fade" transition="in">
                                      <p:cBhvr>
                                        <p:cTn dur="1000"/>
                                        <p:tgtEl>
                                          <p:spTgt spid="27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par>
                                <p:cTn fill="hold" nodeType="with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p42"/>
          <p:cNvPicPr preferRelativeResize="0"/>
          <p:nvPr/>
        </p:nvPicPr>
        <p:blipFill rotWithShape="1">
          <a:blip r:embed="rId3">
            <a:alphaModFix/>
          </a:blip>
          <a:srcRect b="0" l="3647" r="1861" t="0"/>
          <a:stretch/>
        </p:blipFill>
        <p:spPr>
          <a:xfrm>
            <a:off x="0" y="-22000"/>
            <a:ext cx="9144002" cy="5198325"/>
          </a:xfrm>
          <a:prstGeom prst="rect">
            <a:avLst/>
          </a:prstGeom>
          <a:noFill/>
          <a:ln>
            <a:noFill/>
          </a:ln>
        </p:spPr>
      </p:pic>
      <p:pic>
        <p:nvPicPr>
          <p:cNvPr id="292" name="Google Shape;292;p42"/>
          <p:cNvPicPr preferRelativeResize="0"/>
          <p:nvPr/>
        </p:nvPicPr>
        <p:blipFill>
          <a:blip r:embed="rId4">
            <a:alphaModFix/>
          </a:blip>
          <a:stretch>
            <a:fillRect/>
          </a:stretch>
        </p:blipFill>
        <p:spPr>
          <a:xfrm>
            <a:off x="7841349" y="4752779"/>
            <a:ext cx="1083576" cy="202125"/>
          </a:xfrm>
          <a:prstGeom prst="rect">
            <a:avLst/>
          </a:prstGeom>
          <a:noFill/>
          <a:ln>
            <a:noFill/>
          </a:ln>
        </p:spPr>
      </p:pic>
      <p:sp>
        <p:nvSpPr>
          <p:cNvPr id="293" name="Google Shape;293;p42"/>
          <p:cNvSpPr/>
          <p:nvPr/>
        </p:nvSpPr>
        <p:spPr>
          <a:xfrm>
            <a:off x="0" y="-20375"/>
            <a:ext cx="9144000" cy="4532100"/>
          </a:xfrm>
          <a:prstGeom prst="rect">
            <a:avLst/>
          </a:prstGeom>
          <a:solidFill>
            <a:srgbClr val="00A1DF"/>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2"/>
          <p:cNvSpPr txBox="1"/>
          <p:nvPr>
            <p:ph type="title"/>
          </p:nvPr>
        </p:nvSpPr>
        <p:spPr>
          <a:xfrm>
            <a:off x="347425" y="22170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a:ea typeface="Montserrat"/>
                <a:cs typeface="Montserrat"/>
                <a:sym typeface="Montserrat"/>
              </a:rPr>
              <a:t>Loops</a:t>
            </a:r>
            <a:endParaRPr>
              <a:solidFill>
                <a:srgbClr val="FFFFFF"/>
              </a:solidFill>
              <a:latin typeface="Montserrat"/>
              <a:ea typeface="Montserrat"/>
              <a:cs typeface="Montserrat"/>
              <a:sym typeface="Montserrat"/>
            </a:endParaRPr>
          </a:p>
        </p:txBody>
      </p:sp>
      <p:sp>
        <p:nvSpPr>
          <p:cNvPr id="295" name="Google Shape;295;p42"/>
          <p:cNvSpPr txBox="1"/>
          <p:nvPr/>
        </p:nvSpPr>
        <p:spPr>
          <a:xfrm>
            <a:off x="857425" y="611425"/>
            <a:ext cx="8322300" cy="84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Montserrat Light"/>
                <a:ea typeface="Montserrat Light"/>
                <a:cs typeface="Montserrat Light"/>
                <a:sym typeface="Montserrat Light"/>
              </a:rPr>
              <a:t>Running the same sequence </a:t>
            </a:r>
            <a:r>
              <a:rPr lang="en" sz="2400" u="sng">
                <a:solidFill>
                  <a:srgbClr val="FFFFFF"/>
                </a:solidFill>
                <a:latin typeface="Montserrat Light"/>
                <a:ea typeface="Montserrat Light"/>
                <a:cs typeface="Montserrat Light"/>
                <a:sym typeface="Montserrat Light"/>
              </a:rPr>
              <a:t>multiple times</a:t>
            </a:r>
            <a:endParaRPr sz="2400" u="sng">
              <a:solidFill>
                <a:srgbClr val="FFFFFF"/>
              </a:solidFill>
              <a:latin typeface="Montserrat Light"/>
              <a:ea typeface="Montserrat Light"/>
              <a:cs typeface="Montserrat Light"/>
              <a:sym typeface="Montserrat Light"/>
            </a:endParaRPr>
          </a:p>
        </p:txBody>
      </p:sp>
      <p:pic>
        <p:nvPicPr>
          <p:cNvPr id="296" name="Google Shape;296;p42"/>
          <p:cNvPicPr preferRelativeResize="0"/>
          <p:nvPr/>
        </p:nvPicPr>
        <p:blipFill rotWithShape="1">
          <a:blip r:embed="rId5">
            <a:alphaModFix/>
          </a:blip>
          <a:srcRect b="11339" l="0" r="0" t="0"/>
          <a:stretch/>
        </p:blipFill>
        <p:spPr>
          <a:xfrm>
            <a:off x="3440425" y="1456525"/>
            <a:ext cx="2263150" cy="2905000"/>
          </a:xfrm>
          <a:prstGeom prst="rect">
            <a:avLst/>
          </a:prstGeom>
          <a:noFill/>
          <a:ln>
            <a:noFill/>
          </a:ln>
        </p:spPr>
      </p:pic>
      <p:sp>
        <p:nvSpPr>
          <p:cNvPr id="297" name="Google Shape;297;p42"/>
          <p:cNvSpPr/>
          <p:nvPr/>
        </p:nvSpPr>
        <p:spPr>
          <a:xfrm>
            <a:off x="3489225" y="1456525"/>
            <a:ext cx="1192500" cy="5355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0" st="0"/>
                                            </p:txEl>
                                          </p:spTgt>
                                        </p:tgtEl>
                                        <p:attrNameLst>
                                          <p:attrName>style.visibility</p:attrName>
                                        </p:attrNameLst>
                                      </p:cBhvr>
                                      <p:to>
                                        <p:strVal val="visible"/>
                                      </p:to>
                                    </p:set>
                                    <p:animEffect filter="fade" transition="in">
                                      <p:cBhvr>
                                        <p:cTn dur="1000"/>
                                        <p:tgtEl>
                                          <p:spTgt spid="2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p43"/>
          <p:cNvPicPr preferRelativeResize="0"/>
          <p:nvPr/>
        </p:nvPicPr>
        <p:blipFill rotWithShape="1">
          <a:blip r:embed="rId3">
            <a:alphaModFix/>
          </a:blip>
          <a:srcRect b="0" l="3647" r="1861" t="0"/>
          <a:stretch/>
        </p:blipFill>
        <p:spPr>
          <a:xfrm>
            <a:off x="0" y="-22000"/>
            <a:ext cx="9144002" cy="5198325"/>
          </a:xfrm>
          <a:prstGeom prst="rect">
            <a:avLst/>
          </a:prstGeom>
          <a:noFill/>
          <a:ln>
            <a:noFill/>
          </a:ln>
        </p:spPr>
      </p:pic>
      <p:pic>
        <p:nvPicPr>
          <p:cNvPr id="303" name="Google Shape;303;p43"/>
          <p:cNvPicPr preferRelativeResize="0"/>
          <p:nvPr/>
        </p:nvPicPr>
        <p:blipFill>
          <a:blip r:embed="rId4">
            <a:alphaModFix/>
          </a:blip>
          <a:stretch>
            <a:fillRect/>
          </a:stretch>
        </p:blipFill>
        <p:spPr>
          <a:xfrm>
            <a:off x="7841349" y="4752779"/>
            <a:ext cx="1083576" cy="202125"/>
          </a:xfrm>
          <a:prstGeom prst="rect">
            <a:avLst/>
          </a:prstGeom>
          <a:noFill/>
          <a:ln>
            <a:noFill/>
          </a:ln>
        </p:spPr>
      </p:pic>
      <p:sp>
        <p:nvSpPr>
          <p:cNvPr id="304" name="Google Shape;304;p43"/>
          <p:cNvSpPr/>
          <p:nvPr/>
        </p:nvSpPr>
        <p:spPr>
          <a:xfrm>
            <a:off x="0" y="-20375"/>
            <a:ext cx="9144000" cy="4532100"/>
          </a:xfrm>
          <a:prstGeom prst="rect">
            <a:avLst/>
          </a:prstGeom>
          <a:solidFill>
            <a:srgbClr val="00A1DF"/>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43"/>
          <p:cNvSpPr txBox="1"/>
          <p:nvPr>
            <p:ph type="title"/>
          </p:nvPr>
        </p:nvSpPr>
        <p:spPr>
          <a:xfrm>
            <a:off x="347425" y="22170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Montserrat"/>
                <a:ea typeface="Montserrat"/>
                <a:cs typeface="Montserrat"/>
                <a:sym typeface="Montserrat"/>
              </a:rPr>
              <a:t>Sequences in a Loop with </a:t>
            </a:r>
            <a:r>
              <a:rPr lang="en" sz="2400" u="sng">
                <a:solidFill>
                  <a:srgbClr val="FFFFFF"/>
                </a:solidFill>
                <a:latin typeface="Montserrat"/>
                <a:ea typeface="Montserrat"/>
                <a:cs typeface="Montserrat"/>
                <a:sym typeface="Montserrat"/>
              </a:rPr>
              <a:t>Wait</a:t>
            </a:r>
            <a:r>
              <a:rPr lang="en" sz="2400">
                <a:solidFill>
                  <a:srgbClr val="FFFFFF"/>
                </a:solidFill>
                <a:latin typeface="Montserrat"/>
                <a:ea typeface="Montserrat"/>
                <a:cs typeface="Montserrat"/>
                <a:sym typeface="Montserrat"/>
              </a:rPr>
              <a:t> variations</a:t>
            </a:r>
            <a:endParaRPr sz="2400">
              <a:solidFill>
                <a:srgbClr val="FFFFFF"/>
              </a:solidFill>
              <a:latin typeface="Montserrat"/>
              <a:ea typeface="Montserrat"/>
              <a:cs typeface="Montserrat"/>
              <a:sym typeface="Montserrat"/>
            </a:endParaRPr>
          </a:p>
        </p:txBody>
      </p:sp>
      <p:pic>
        <p:nvPicPr>
          <p:cNvPr id="306" name="Google Shape;306;p43"/>
          <p:cNvPicPr preferRelativeResize="0"/>
          <p:nvPr/>
        </p:nvPicPr>
        <p:blipFill>
          <a:blip r:embed="rId5">
            <a:alphaModFix/>
          </a:blip>
          <a:stretch>
            <a:fillRect/>
          </a:stretch>
        </p:blipFill>
        <p:spPr>
          <a:xfrm>
            <a:off x="145100" y="938913"/>
            <a:ext cx="8442768" cy="3276501"/>
          </a:xfrm>
          <a:prstGeom prst="rect">
            <a:avLst/>
          </a:prstGeom>
          <a:noFill/>
          <a:ln>
            <a:noFill/>
          </a:ln>
        </p:spPr>
      </p:pic>
      <p:sp>
        <p:nvSpPr>
          <p:cNvPr id="307" name="Google Shape;307;p43"/>
          <p:cNvSpPr/>
          <p:nvPr/>
        </p:nvSpPr>
        <p:spPr>
          <a:xfrm>
            <a:off x="1367350" y="1394150"/>
            <a:ext cx="464400" cy="3225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44"/>
          <p:cNvPicPr preferRelativeResize="0"/>
          <p:nvPr/>
        </p:nvPicPr>
        <p:blipFill rotWithShape="1">
          <a:blip r:embed="rId3">
            <a:alphaModFix/>
          </a:blip>
          <a:srcRect b="0" l="3647" r="1861" t="0"/>
          <a:stretch/>
        </p:blipFill>
        <p:spPr>
          <a:xfrm>
            <a:off x="0" y="-22000"/>
            <a:ext cx="9144002" cy="5198325"/>
          </a:xfrm>
          <a:prstGeom prst="rect">
            <a:avLst/>
          </a:prstGeom>
          <a:noFill/>
          <a:ln>
            <a:noFill/>
          </a:ln>
        </p:spPr>
      </p:pic>
      <p:pic>
        <p:nvPicPr>
          <p:cNvPr id="313" name="Google Shape;313;p44"/>
          <p:cNvPicPr preferRelativeResize="0"/>
          <p:nvPr/>
        </p:nvPicPr>
        <p:blipFill>
          <a:blip r:embed="rId4">
            <a:alphaModFix/>
          </a:blip>
          <a:stretch>
            <a:fillRect/>
          </a:stretch>
        </p:blipFill>
        <p:spPr>
          <a:xfrm>
            <a:off x="7841349" y="4752779"/>
            <a:ext cx="1083576" cy="202125"/>
          </a:xfrm>
          <a:prstGeom prst="rect">
            <a:avLst/>
          </a:prstGeom>
          <a:noFill/>
          <a:ln>
            <a:noFill/>
          </a:ln>
        </p:spPr>
      </p:pic>
      <p:sp>
        <p:nvSpPr>
          <p:cNvPr id="314" name="Google Shape;314;p44"/>
          <p:cNvSpPr/>
          <p:nvPr/>
        </p:nvSpPr>
        <p:spPr>
          <a:xfrm>
            <a:off x="0" y="-20375"/>
            <a:ext cx="9144000" cy="4532100"/>
          </a:xfrm>
          <a:prstGeom prst="rect">
            <a:avLst/>
          </a:prstGeom>
          <a:solidFill>
            <a:srgbClr val="00A1DF"/>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44"/>
          <p:cNvSpPr txBox="1"/>
          <p:nvPr>
            <p:ph type="title"/>
          </p:nvPr>
        </p:nvSpPr>
        <p:spPr>
          <a:xfrm>
            <a:off x="347425" y="22170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Montserrat"/>
                <a:ea typeface="Montserrat"/>
                <a:cs typeface="Montserrat"/>
                <a:sym typeface="Montserrat"/>
              </a:rPr>
              <a:t>How might we program a two-way stop?</a:t>
            </a:r>
            <a:endParaRPr sz="2400">
              <a:solidFill>
                <a:srgbClr val="FFFFFF"/>
              </a:solidFill>
              <a:latin typeface="Montserrat"/>
              <a:ea typeface="Montserrat"/>
              <a:cs typeface="Montserrat"/>
              <a:sym typeface="Montserrat"/>
            </a:endParaRPr>
          </a:p>
        </p:txBody>
      </p:sp>
      <p:pic>
        <p:nvPicPr>
          <p:cNvPr id="316" name="Google Shape;316;p44"/>
          <p:cNvPicPr preferRelativeResize="0"/>
          <p:nvPr/>
        </p:nvPicPr>
        <p:blipFill>
          <a:blip r:embed="rId5">
            <a:alphaModFix/>
          </a:blip>
          <a:stretch>
            <a:fillRect/>
          </a:stretch>
        </p:blipFill>
        <p:spPr>
          <a:xfrm>
            <a:off x="145100" y="938913"/>
            <a:ext cx="8442768" cy="3276501"/>
          </a:xfrm>
          <a:prstGeom prst="rect">
            <a:avLst/>
          </a:prstGeom>
          <a:noFill/>
          <a:ln>
            <a:noFill/>
          </a:ln>
        </p:spPr>
      </p:pic>
      <p:grpSp>
        <p:nvGrpSpPr>
          <p:cNvPr id="317" name="Google Shape;317;p44"/>
          <p:cNvGrpSpPr/>
          <p:nvPr/>
        </p:nvGrpSpPr>
        <p:grpSpPr>
          <a:xfrm>
            <a:off x="1425800" y="1459275"/>
            <a:ext cx="2360238" cy="241800"/>
            <a:chOff x="1425800" y="1619950"/>
            <a:chExt cx="2360238" cy="241800"/>
          </a:xfrm>
        </p:grpSpPr>
        <p:sp>
          <p:nvSpPr>
            <p:cNvPr id="318" name="Google Shape;318;p44"/>
            <p:cNvSpPr/>
            <p:nvPr/>
          </p:nvSpPr>
          <p:spPr>
            <a:xfrm>
              <a:off x="1425800" y="1619950"/>
              <a:ext cx="1051800" cy="2418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44"/>
            <p:cNvSpPr/>
            <p:nvPr/>
          </p:nvSpPr>
          <p:spPr>
            <a:xfrm>
              <a:off x="2561438" y="1639750"/>
              <a:ext cx="1224600" cy="202200"/>
            </a:xfrm>
            <a:prstGeom prst="leftArrow">
              <a:avLst>
                <a:gd fmla="val 50000" name="adj1"/>
                <a:gd fmla="val 50000" name="adj2"/>
              </a:avLst>
            </a:prstGeom>
            <a:solidFill>
              <a:srgbClr val="FF0000"/>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0" name="Google Shape;320;p44"/>
          <p:cNvSpPr/>
          <p:nvPr/>
        </p:nvSpPr>
        <p:spPr>
          <a:xfrm>
            <a:off x="1114850" y="979675"/>
            <a:ext cx="2736900" cy="238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32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24" name="Shape 324"/>
        <p:cNvGrpSpPr/>
        <p:nvPr/>
      </p:nvGrpSpPr>
      <p:grpSpPr>
        <a:xfrm>
          <a:off x="0" y="0"/>
          <a:ext cx="0" cy="0"/>
          <a:chOff x="0" y="0"/>
          <a:chExt cx="0" cy="0"/>
        </a:xfrm>
      </p:grpSpPr>
      <p:pic>
        <p:nvPicPr>
          <p:cNvPr id="325" name="Google Shape;325;p45"/>
          <p:cNvPicPr preferRelativeResize="0"/>
          <p:nvPr/>
        </p:nvPicPr>
        <p:blipFill rotWithShape="1">
          <a:blip r:embed="rId3">
            <a:alphaModFix/>
          </a:blip>
          <a:srcRect b="0" l="3647" r="1861" t="0"/>
          <a:stretch/>
        </p:blipFill>
        <p:spPr>
          <a:xfrm>
            <a:off x="0" y="-22000"/>
            <a:ext cx="9144002" cy="5198325"/>
          </a:xfrm>
          <a:prstGeom prst="rect">
            <a:avLst/>
          </a:prstGeom>
          <a:noFill/>
          <a:ln>
            <a:noFill/>
          </a:ln>
        </p:spPr>
      </p:pic>
      <p:pic>
        <p:nvPicPr>
          <p:cNvPr id="326" name="Google Shape;326;p45"/>
          <p:cNvPicPr preferRelativeResize="0"/>
          <p:nvPr/>
        </p:nvPicPr>
        <p:blipFill>
          <a:blip r:embed="rId4">
            <a:alphaModFix/>
          </a:blip>
          <a:stretch>
            <a:fillRect/>
          </a:stretch>
        </p:blipFill>
        <p:spPr>
          <a:xfrm>
            <a:off x="7841349" y="4752779"/>
            <a:ext cx="1083576" cy="202125"/>
          </a:xfrm>
          <a:prstGeom prst="rect">
            <a:avLst/>
          </a:prstGeom>
          <a:noFill/>
          <a:ln>
            <a:noFill/>
          </a:ln>
        </p:spPr>
      </p:pic>
      <p:sp>
        <p:nvSpPr>
          <p:cNvPr id="327" name="Google Shape;327;p45"/>
          <p:cNvSpPr txBox="1"/>
          <p:nvPr/>
        </p:nvSpPr>
        <p:spPr>
          <a:xfrm>
            <a:off x="666450" y="242600"/>
            <a:ext cx="7506300" cy="74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latin typeface="Montserrat"/>
                <a:ea typeface="Montserrat"/>
                <a:cs typeface="Montserrat"/>
                <a:sym typeface="Montserrat"/>
              </a:rPr>
              <a:t>Reflect!</a:t>
            </a:r>
            <a:endParaRPr sz="3000">
              <a:latin typeface="Montserrat"/>
              <a:ea typeface="Montserrat"/>
              <a:cs typeface="Montserrat"/>
              <a:sym typeface="Montserrat"/>
            </a:endParaRPr>
          </a:p>
        </p:txBody>
      </p:sp>
      <p:sp>
        <p:nvSpPr>
          <p:cNvPr id="328" name="Google Shape;328;p45"/>
          <p:cNvSpPr txBox="1"/>
          <p:nvPr/>
        </p:nvSpPr>
        <p:spPr>
          <a:xfrm>
            <a:off x="0" y="3936725"/>
            <a:ext cx="3302100" cy="50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5"/>
          <p:cNvSpPr txBox="1"/>
          <p:nvPr/>
        </p:nvSpPr>
        <p:spPr>
          <a:xfrm>
            <a:off x="762000" y="4356100"/>
            <a:ext cx="7315200" cy="8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5"/>
          <p:cNvSpPr txBox="1"/>
          <p:nvPr/>
        </p:nvSpPr>
        <p:spPr>
          <a:xfrm>
            <a:off x="486900" y="878075"/>
            <a:ext cx="8281500" cy="3566700"/>
          </a:xfrm>
          <a:prstGeom prst="rect">
            <a:avLst/>
          </a:prstGeom>
          <a:no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rPr lang="en" sz="2200">
                <a:solidFill>
                  <a:srgbClr val="999999"/>
                </a:solidFill>
                <a:latin typeface="Montserrat Medium"/>
                <a:ea typeface="Montserrat Medium"/>
                <a:cs typeface="Montserrat Medium"/>
                <a:sym typeface="Montserrat Medium"/>
              </a:rPr>
              <a:t>On your Exit Slip, write down:</a:t>
            </a:r>
            <a:br>
              <a:rPr lang="en" sz="2200">
                <a:solidFill>
                  <a:srgbClr val="999999"/>
                </a:solidFill>
                <a:latin typeface="Montserrat Medium"/>
                <a:ea typeface="Montserrat Medium"/>
                <a:cs typeface="Montserrat Medium"/>
                <a:sym typeface="Montserrat Medium"/>
              </a:rPr>
            </a:br>
            <a:endParaRPr sz="2200">
              <a:solidFill>
                <a:srgbClr val="999999"/>
              </a:solidFill>
              <a:latin typeface="Montserrat Medium"/>
              <a:ea typeface="Montserrat Medium"/>
              <a:cs typeface="Montserrat Medium"/>
              <a:sym typeface="Montserrat Medium"/>
            </a:endParaRPr>
          </a:p>
          <a:p>
            <a:pPr indent="-368300" lvl="0" marL="457200" rtl="0" algn="l">
              <a:spcBef>
                <a:spcPts val="0"/>
              </a:spcBef>
              <a:spcAft>
                <a:spcPts val="0"/>
              </a:spcAft>
              <a:buClr>
                <a:srgbClr val="999999"/>
              </a:buClr>
              <a:buSzPts val="2200"/>
              <a:buFont typeface="Montserrat Medium"/>
              <a:buChar char="●"/>
            </a:pPr>
            <a:r>
              <a:rPr lang="en" sz="2200">
                <a:solidFill>
                  <a:srgbClr val="999999"/>
                </a:solidFill>
                <a:latin typeface="Montserrat Medium"/>
                <a:ea typeface="Montserrat Medium"/>
                <a:cs typeface="Montserrat Medium"/>
                <a:sym typeface="Montserrat Medium"/>
              </a:rPr>
              <a:t>2 things you learned today.</a:t>
            </a:r>
            <a:br>
              <a:rPr lang="en" sz="2200">
                <a:solidFill>
                  <a:srgbClr val="999999"/>
                </a:solidFill>
                <a:latin typeface="Montserrat Medium"/>
                <a:ea typeface="Montserrat Medium"/>
                <a:cs typeface="Montserrat Medium"/>
                <a:sym typeface="Montserrat Medium"/>
              </a:rPr>
            </a:br>
            <a:endParaRPr sz="2200">
              <a:solidFill>
                <a:srgbClr val="999999"/>
              </a:solidFill>
              <a:latin typeface="Montserrat Medium"/>
              <a:ea typeface="Montserrat Medium"/>
              <a:cs typeface="Montserrat Medium"/>
              <a:sym typeface="Montserrat Medium"/>
            </a:endParaRPr>
          </a:p>
          <a:p>
            <a:pPr indent="-368300" lvl="0" marL="457200" rtl="0" algn="l">
              <a:spcBef>
                <a:spcPts val="0"/>
              </a:spcBef>
              <a:spcAft>
                <a:spcPts val="0"/>
              </a:spcAft>
              <a:buClr>
                <a:srgbClr val="999999"/>
              </a:buClr>
              <a:buSzPts val="2200"/>
              <a:buFont typeface="Montserrat Medium"/>
              <a:buChar char="●"/>
            </a:pPr>
            <a:r>
              <a:rPr lang="en" sz="2200">
                <a:solidFill>
                  <a:srgbClr val="999999"/>
                </a:solidFill>
                <a:latin typeface="Montserrat Medium"/>
                <a:ea typeface="Montserrat Medium"/>
                <a:cs typeface="Montserrat Medium"/>
                <a:sym typeface="Montserrat Medium"/>
              </a:rPr>
              <a:t> 1 question you have about today’s lesson</a:t>
            </a:r>
            <a:br>
              <a:rPr lang="en" sz="2200">
                <a:solidFill>
                  <a:srgbClr val="999999"/>
                </a:solidFill>
                <a:latin typeface="Montserrat Medium"/>
                <a:ea typeface="Montserrat Medium"/>
                <a:cs typeface="Montserrat Medium"/>
                <a:sym typeface="Montserrat Medium"/>
              </a:rPr>
            </a:br>
            <a:endParaRPr sz="2200">
              <a:solidFill>
                <a:srgbClr val="999999"/>
              </a:solidFill>
              <a:latin typeface="Montserrat Medium"/>
              <a:ea typeface="Montserrat Medium"/>
              <a:cs typeface="Montserrat Medium"/>
              <a:sym typeface="Montserrat Medium"/>
            </a:endParaRPr>
          </a:p>
          <a:p>
            <a:pPr indent="-368300" lvl="0" marL="457200" rtl="0" algn="l">
              <a:spcBef>
                <a:spcPts val="0"/>
              </a:spcBef>
              <a:spcAft>
                <a:spcPts val="0"/>
              </a:spcAft>
              <a:buClr>
                <a:srgbClr val="999999"/>
              </a:buClr>
              <a:buSzPts val="2200"/>
              <a:buFont typeface="Montserrat Medium"/>
              <a:buChar char="●"/>
            </a:pPr>
            <a:r>
              <a:rPr lang="en" sz="2200">
                <a:solidFill>
                  <a:srgbClr val="999999"/>
                </a:solidFill>
                <a:latin typeface="Montserrat Medium"/>
                <a:ea typeface="Montserrat Medium"/>
                <a:cs typeface="Montserrat Medium"/>
                <a:sym typeface="Montserrat Medium"/>
              </a:rPr>
              <a:t>1 problem you faced and how you were able to solve it.</a:t>
            </a:r>
            <a:endParaRPr sz="2200">
              <a:solidFill>
                <a:srgbClr val="999999"/>
              </a:solidFill>
              <a:latin typeface="Montserrat Medium"/>
              <a:ea typeface="Montserrat Medium"/>
              <a:cs typeface="Montserrat Medium"/>
              <a:sym typeface="Montserrat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PIPER">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iper">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