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1"/>
  </p:notesMasterIdLst>
  <p:sldIdLst>
    <p:sldId id="256" r:id="rId3"/>
    <p:sldId id="258" r:id="rId4"/>
    <p:sldId id="263" r:id="rId5"/>
    <p:sldId id="259" r:id="rId6"/>
    <p:sldId id="260" r:id="rId7"/>
    <p:sldId id="261" r:id="rId8"/>
    <p:sldId id="262" r:id="rId9"/>
    <p:sldId id="264" r:id="rId10"/>
  </p:sldIdLst>
  <p:sldSz cx="9144000" cy="5143500" type="screen16x9"/>
  <p:notesSz cx="6858000" cy="9144000"/>
  <p:embeddedFontLst>
    <p:embeddedFont>
      <p:font typeface="Lato" panose="020F0502020204030203" pitchFamily="34" charset="0"/>
      <p:regular r:id="rId12"/>
      <p:bold r:id="rId13"/>
      <p:italic r:id="rId14"/>
      <p:boldItalic r:id="rId15"/>
    </p:embeddedFont>
    <p:embeddedFont>
      <p:font typeface="Montserrat" panose="00000500000000000000" pitchFamily="2" charset="0"/>
      <p:regular r:id="rId16"/>
      <p:bold r:id="rId17"/>
      <p:italic r:id="rId18"/>
      <p:boldItalic r:id="rId19"/>
    </p:embeddedFont>
    <p:embeddedFont>
      <p:font typeface="Montserrat Light" panose="00000400000000000000" pitchFamily="2" charset="0"/>
      <p:regular r:id="rId20"/>
      <p:bold r:id="rId21"/>
      <p:italic r:id="rId22"/>
      <p:boldItalic r:id="rId23"/>
    </p:embeddedFont>
    <p:embeddedFont>
      <p:font typeface="Montserrat Medium" panose="00000600000000000000" pitchFamily="2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leted use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99" d="100"/>
          <a:sy n="199" d="100"/>
        </p:scale>
        <p:origin x="684" y="1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8-23T22:46:22.565" idx="1">
    <p:pos x="1789" y="1178"/>
    <p:text>revisit code and circuitry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60da538d3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60da538d3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60da538d3b_0_5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60da538d3b_0_5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 to puzzles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60da538d3b_0_7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60da538d3b_0_7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 have time, students can watch this video on the LA traffic control center.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60da538d3b_0_6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60da538d3b_0_6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 the Design Process to prepare their design for the four-way stopl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60da538d3b_0_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60da538d3b_0_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Before students get to build their prototypes, they should share their plans with the class.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60da538d3b_0_6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60da538d3b_0_6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Students can begin building their prototypes. Be sure to walk around the classroom and ask guiding questions,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60da538d3b_0_7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60da538d3b_0_7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Guidelines on how to present ideas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60da538d3b_0_3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60da538d3b_0_3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Collect these exit slips as a formative assessment to see what you need to review next class!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FFFFF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Google Shape;56;p14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57" name="Google Shape;57;p14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4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rgbClr val="00A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4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4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rgbClr val="F518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Google Shape;61;p14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15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66" name="Google Shape;66;p15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5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5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5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5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5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5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5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5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5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5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5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5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5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5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5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5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5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15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rgbClr val="FFFFFF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1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88" name="Google Shape;88;p1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rgbClr val="00A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rgbClr val="F518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1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2" name="Google Shape;92;p16"/>
          <p:cNvPicPr preferRelativeResize="0"/>
          <p:nvPr/>
        </p:nvPicPr>
        <p:blipFill rotWithShape="1">
          <a:blip r:embed="rId2">
            <a:alphaModFix/>
          </a:blip>
          <a:srcRect l="22458" t="12777" r="22075" b="12844"/>
          <a:stretch/>
        </p:blipFill>
        <p:spPr>
          <a:xfrm>
            <a:off x="7898437" y="4040525"/>
            <a:ext cx="1122714" cy="1016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rgbClr val="FFFFFF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1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5" name="Google Shape;95;p1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" name="Google Shape;97;p1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9" name="Google Shape;99;p17"/>
          <p:cNvPicPr preferRelativeResize="0"/>
          <p:nvPr/>
        </p:nvPicPr>
        <p:blipFill rotWithShape="1">
          <a:blip r:embed="rId2">
            <a:alphaModFix/>
          </a:blip>
          <a:srcRect l="22458" t="12777" r="22075" b="12844"/>
          <a:stretch/>
        </p:blipFill>
        <p:spPr>
          <a:xfrm>
            <a:off x="7898437" y="4040525"/>
            <a:ext cx="1122714" cy="1016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18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102" name="Google Shape;102;p18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8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1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108" name="Google Shape;108;p1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" name="Google Shape;110;p19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114;p20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115" name="Google Shape;115;p20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0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0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0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0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0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0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0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0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0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0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0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0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0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0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0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0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0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21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137" name="Google Shape;137;p21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1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21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22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45" name="Google Shape;145;p22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2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2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51" name="Google Shape;151;p2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9" name="Google Shape;169;p23"/>
          <p:cNvSpPr txBox="1">
            <a:spLocks noGrp="1"/>
          </p:cNvSpPr>
          <p:nvPr>
            <p:ph type="title" hasCustomPrompt="1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70" name="Google Shape;170;p23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71" name="Google Shape;171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comments" Target="../comments/commen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.jpg"/><Relationship Id="rId5" Type="http://schemas.openxmlformats.org/officeDocument/2006/relationships/hyperlink" Target="http://www.youtube.com/watch?v=1TZ0PlSonSw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3200" y="-22000"/>
            <a:ext cx="9656800" cy="5187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7200" y="496525"/>
            <a:ext cx="3558599" cy="327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5"/>
          <p:cNvSpPr txBox="1"/>
          <p:nvPr/>
        </p:nvSpPr>
        <p:spPr>
          <a:xfrm>
            <a:off x="1231675" y="3875875"/>
            <a:ext cx="6263100" cy="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99999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Lesson 4.3 Slides</a:t>
            </a:r>
            <a:br>
              <a:rPr lang="en" sz="1800" i="1">
                <a:solidFill>
                  <a:srgbClr val="99999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en" sz="1800" i="1">
                <a:solidFill>
                  <a:srgbClr val="99999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Hackathon 1: Redesign a Traffic Stop</a:t>
            </a:r>
            <a:endParaRPr>
              <a:solidFill>
                <a:srgbClr val="9999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7"/>
          <p:cNvPicPr preferRelativeResize="0"/>
          <p:nvPr/>
        </p:nvPicPr>
        <p:blipFill rotWithShape="1">
          <a:blip r:embed="rId3">
            <a:alphaModFix/>
          </a:blip>
          <a:srcRect l="3647" r="1861"/>
          <a:stretch/>
        </p:blipFill>
        <p:spPr>
          <a:xfrm>
            <a:off x="0" y="-22000"/>
            <a:ext cx="9144002" cy="519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1349" y="4752779"/>
            <a:ext cx="1083576" cy="20212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7"/>
          <p:cNvSpPr/>
          <p:nvPr/>
        </p:nvSpPr>
        <p:spPr>
          <a:xfrm>
            <a:off x="0" y="-20375"/>
            <a:ext cx="9144000" cy="4532100"/>
          </a:xfrm>
          <a:prstGeom prst="rect">
            <a:avLst/>
          </a:prstGeom>
          <a:solidFill>
            <a:srgbClr val="00A1D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7"/>
          <p:cNvSpPr txBox="1"/>
          <p:nvPr/>
        </p:nvSpPr>
        <p:spPr>
          <a:xfrm>
            <a:off x="616300" y="327375"/>
            <a:ext cx="7960500" cy="6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The Setup: Redesigning a Traffic Stop </a:t>
            </a:r>
            <a:endParaRPr sz="240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99" name="Google Shape;199;p27"/>
          <p:cNvSpPr txBox="1"/>
          <p:nvPr/>
        </p:nvSpPr>
        <p:spPr>
          <a:xfrm>
            <a:off x="2840750" y="1139900"/>
            <a:ext cx="5791200" cy="7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What are some things we had to consider when completing the </a:t>
            </a:r>
            <a:r>
              <a:rPr lang="en"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PiperCode Project: Stoplight? </a:t>
            </a:r>
            <a:endParaRPr sz="1800"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0" name="Google Shape;200;p27"/>
          <p:cNvPicPr preferRelativeResize="0"/>
          <p:nvPr/>
        </p:nvPicPr>
        <p:blipFill rotWithShape="1">
          <a:blip r:embed="rId5">
            <a:alphaModFix/>
          </a:blip>
          <a:srcRect l="34343" t="15519" r="34090"/>
          <a:stretch/>
        </p:blipFill>
        <p:spPr>
          <a:xfrm>
            <a:off x="518175" y="1225244"/>
            <a:ext cx="2127500" cy="248207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7"/>
          <p:cNvSpPr txBox="1"/>
          <p:nvPr/>
        </p:nvSpPr>
        <p:spPr>
          <a:xfrm>
            <a:off x="2840750" y="1870675"/>
            <a:ext cx="5791200" cy="7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How can we apply what we created in that project to a 4-way stop?</a:t>
            </a:r>
            <a:endParaRPr sz="1800" b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32"/>
          <p:cNvPicPr preferRelativeResize="0"/>
          <p:nvPr/>
        </p:nvPicPr>
        <p:blipFill rotWithShape="1">
          <a:blip r:embed="rId3">
            <a:alphaModFix/>
          </a:blip>
          <a:srcRect l="3647" r="1861"/>
          <a:stretch/>
        </p:blipFill>
        <p:spPr>
          <a:xfrm>
            <a:off x="0" y="-22000"/>
            <a:ext cx="9144002" cy="519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1349" y="4752779"/>
            <a:ext cx="1083576" cy="202125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2"/>
          <p:cNvSpPr txBox="1"/>
          <p:nvPr/>
        </p:nvSpPr>
        <p:spPr>
          <a:xfrm>
            <a:off x="666450" y="-133800"/>
            <a:ext cx="7506300" cy="7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Montserrat"/>
                <a:ea typeface="Montserrat"/>
                <a:cs typeface="Montserrat"/>
                <a:sym typeface="Montserrat"/>
              </a:rPr>
              <a:t>LA Control Center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4" name="Google Shape;254;p32"/>
          <p:cNvSpPr txBox="1"/>
          <p:nvPr/>
        </p:nvSpPr>
        <p:spPr>
          <a:xfrm>
            <a:off x="0" y="3936725"/>
            <a:ext cx="33021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32"/>
          <p:cNvSpPr txBox="1"/>
          <p:nvPr/>
        </p:nvSpPr>
        <p:spPr>
          <a:xfrm>
            <a:off x="762000" y="4356100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6" name="Google Shape;256;p32" descr="Los Angeles has long been plagued by traffic woes, but the city has a high-tech traffic control system that cuts commutes and headaches." title="Inside LA's traffic control center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29238" y="445088"/>
            <a:ext cx="5685526" cy="426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8"/>
          <p:cNvPicPr preferRelativeResize="0"/>
          <p:nvPr/>
        </p:nvPicPr>
        <p:blipFill rotWithShape="1">
          <a:blip r:embed="rId3">
            <a:alphaModFix/>
          </a:blip>
          <a:srcRect l="3647" r="1861"/>
          <a:stretch/>
        </p:blipFill>
        <p:spPr>
          <a:xfrm>
            <a:off x="0" y="-22000"/>
            <a:ext cx="9144002" cy="519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1349" y="4752779"/>
            <a:ext cx="1083576" cy="20212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8"/>
          <p:cNvSpPr/>
          <p:nvPr/>
        </p:nvSpPr>
        <p:spPr>
          <a:xfrm>
            <a:off x="0" y="-20375"/>
            <a:ext cx="9144000" cy="4532100"/>
          </a:xfrm>
          <a:prstGeom prst="rect">
            <a:avLst/>
          </a:prstGeom>
          <a:solidFill>
            <a:srgbClr val="00A1D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8"/>
          <p:cNvSpPr txBox="1"/>
          <p:nvPr/>
        </p:nvSpPr>
        <p:spPr>
          <a:xfrm>
            <a:off x="616300" y="327375"/>
            <a:ext cx="7960500" cy="6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Engineering Design Process </a:t>
            </a:r>
            <a:endParaRPr sz="240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10" name="Google Shape;210;p28"/>
          <p:cNvSpPr txBox="1"/>
          <p:nvPr/>
        </p:nvSpPr>
        <p:spPr>
          <a:xfrm>
            <a:off x="616300" y="2020025"/>
            <a:ext cx="3602100" cy="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Use the Design Process to create a solution.</a:t>
            </a:r>
            <a:endParaRPr sz="1800"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11" name="Google Shape;211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35550" y="251273"/>
            <a:ext cx="4529349" cy="415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9"/>
          <p:cNvPicPr preferRelativeResize="0"/>
          <p:nvPr/>
        </p:nvPicPr>
        <p:blipFill rotWithShape="1">
          <a:blip r:embed="rId3">
            <a:alphaModFix/>
          </a:blip>
          <a:srcRect l="3647" r="1861"/>
          <a:stretch/>
        </p:blipFill>
        <p:spPr>
          <a:xfrm>
            <a:off x="0" y="-22000"/>
            <a:ext cx="9144002" cy="519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1349" y="4752779"/>
            <a:ext cx="1083576" cy="20212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9"/>
          <p:cNvSpPr/>
          <p:nvPr/>
        </p:nvSpPr>
        <p:spPr>
          <a:xfrm>
            <a:off x="0" y="-20375"/>
            <a:ext cx="9144000" cy="4532100"/>
          </a:xfrm>
          <a:prstGeom prst="rect">
            <a:avLst/>
          </a:prstGeom>
          <a:solidFill>
            <a:srgbClr val="00A1D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9"/>
          <p:cNvSpPr txBox="1"/>
          <p:nvPr/>
        </p:nvSpPr>
        <p:spPr>
          <a:xfrm>
            <a:off x="616300" y="327375"/>
            <a:ext cx="7960500" cy="6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Share Your Plan</a:t>
            </a:r>
            <a:endParaRPr sz="240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20" name="Google Shape;220;p29"/>
          <p:cNvSpPr txBox="1"/>
          <p:nvPr/>
        </p:nvSpPr>
        <p:spPr>
          <a:xfrm>
            <a:off x="4974700" y="1791475"/>
            <a:ext cx="3602100" cy="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Before you build, share your plan with the class.</a:t>
            </a:r>
            <a:endParaRPr sz="1800"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21" name="Google Shape;221;p29"/>
          <p:cNvPicPr preferRelativeResize="0"/>
          <p:nvPr/>
        </p:nvPicPr>
        <p:blipFill rotWithShape="1">
          <a:blip r:embed="rId5">
            <a:alphaModFix/>
          </a:blip>
          <a:srcRect l="77075" t="44672" r="-4214" b="26087"/>
          <a:stretch/>
        </p:blipFill>
        <p:spPr>
          <a:xfrm>
            <a:off x="2328676" y="1007725"/>
            <a:ext cx="1632125" cy="1614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9"/>
          <p:cNvPicPr preferRelativeResize="0"/>
          <p:nvPr/>
        </p:nvPicPr>
        <p:blipFill rotWithShape="1">
          <a:blip r:embed="rId5">
            <a:alphaModFix/>
          </a:blip>
          <a:srcRect l="51412" t="70760" r="15974"/>
          <a:stretch/>
        </p:blipFill>
        <p:spPr>
          <a:xfrm>
            <a:off x="766150" y="2699875"/>
            <a:ext cx="1794150" cy="147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30"/>
          <p:cNvPicPr preferRelativeResize="0"/>
          <p:nvPr/>
        </p:nvPicPr>
        <p:blipFill rotWithShape="1">
          <a:blip r:embed="rId3">
            <a:alphaModFix/>
          </a:blip>
          <a:srcRect l="3647" r="1861"/>
          <a:stretch/>
        </p:blipFill>
        <p:spPr>
          <a:xfrm>
            <a:off x="0" y="-22000"/>
            <a:ext cx="9144002" cy="519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1349" y="4752779"/>
            <a:ext cx="1083576" cy="20212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0"/>
          <p:cNvSpPr/>
          <p:nvPr/>
        </p:nvSpPr>
        <p:spPr>
          <a:xfrm>
            <a:off x="0" y="-20375"/>
            <a:ext cx="9144000" cy="4532100"/>
          </a:xfrm>
          <a:prstGeom prst="rect">
            <a:avLst/>
          </a:prstGeom>
          <a:solidFill>
            <a:srgbClr val="00A1D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30"/>
          <p:cNvSpPr txBox="1"/>
          <p:nvPr/>
        </p:nvSpPr>
        <p:spPr>
          <a:xfrm>
            <a:off x="616300" y="327375"/>
            <a:ext cx="7960500" cy="6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Build Your Prototype</a:t>
            </a:r>
            <a:endParaRPr sz="240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31" name="Google Shape;231;p30"/>
          <p:cNvSpPr txBox="1"/>
          <p:nvPr/>
        </p:nvSpPr>
        <p:spPr>
          <a:xfrm>
            <a:off x="4974700" y="1791475"/>
            <a:ext cx="3602100" cy="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Use this time to build your prototype.</a:t>
            </a:r>
            <a:endParaRPr sz="1800"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32" name="Google Shape;232;p30"/>
          <p:cNvPicPr preferRelativeResize="0"/>
          <p:nvPr/>
        </p:nvPicPr>
        <p:blipFill rotWithShape="1">
          <a:blip r:embed="rId5">
            <a:alphaModFix/>
          </a:blip>
          <a:srcRect l="18688" t="71678" r="54172" b="-918"/>
          <a:stretch/>
        </p:blipFill>
        <p:spPr>
          <a:xfrm>
            <a:off x="1828826" y="2699875"/>
            <a:ext cx="1632125" cy="1614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0"/>
          <p:cNvPicPr preferRelativeResize="0"/>
          <p:nvPr/>
        </p:nvPicPr>
        <p:blipFill rotWithShape="1">
          <a:blip r:embed="rId5">
            <a:alphaModFix/>
          </a:blip>
          <a:srcRect l="-3541" t="44330" r="75138" b="26429"/>
          <a:stretch/>
        </p:blipFill>
        <p:spPr>
          <a:xfrm>
            <a:off x="534500" y="1222750"/>
            <a:ext cx="1562526" cy="147712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0"/>
          <p:cNvSpPr txBox="1"/>
          <p:nvPr/>
        </p:nvSpPr>
        <p:spPr>
          <a:xfrm>
            <a:off x="4974700" y="2571750"/>
            <a:ext cx="3602100" cy="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Once it’s made, we must always test our ideas.</a:t>
            </a:r>
            <a:endParaRPr sz="1800" b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31"/>
          <p:cNvPicPr preferRelativeResize="0"/>
          <p:nvPr/>
        </p:nvPicPr>
        <p:blipFill rotWithShape="1">
          <a:blip r:embed="rId3">
            <a:alphaModFix/>
          </a:blip>
          <a:srcRect l="3647" r="1861"/>
          <a:stretch/>
        </p:blipFill>
        <p:spPr>
          <a:xfrm>
            <a:off x="0" y="-22000"/>
            <a:ext cx="9144002" cy="519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1349" y="4752779"/>
            <a:ext cx="1083576" cy="202125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1"/>
          <p:cNvSpPr/>
          <p:nvPr/>
        </p:nvSpPr>
        <p:spPr>
          <a:xfrm>
            <a:off x="0" y="-20375"/>
            <a:ext cx="9144000" cy="4532100"/>
          </a:xfrm>
          <a:prstGeom prst="rect">
            <a:avLst/>
          </a:prstGeom>
          <a:solidFill>
            <a:srgbClr val="00A1D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31"/>
          <p:cNvSpPr txBox="1"/>
          <p:nvPr/>
        </p:nvSpPr>
        <p:spPr>
          <a:xfrm>
            <a:off x="616300" y="327375"/>
            <a:ext cx="7960500" cy="6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Build Your Prototype</a:t>
            </a:r>
            <a:endParaRPr sz="240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43" name="Google Shape;243;p31"/>
          <p:cNvSpPr txBox="1"/>
          <p:nvPr/>
        </p:nvSpPr>
        <p:spPr>
          <a:xfrm>
            <a:off x="4974700" y="1791475"/>
            <a:ext cx="3602100" cy="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Use this time to build your prototype.</a:t>
            </a:r>
            <a:endParaRPr sz="1800"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44" name="Google Shape;244;p31"/>
          <p:cNvPicPr preferRelativeResize="0"/>
          <p:nvPr/>
        </p:nvPicPr>
        <p:blipFill rotWithShape="1">
          <a:blip r:embed="rId5">
            <a:alphaModFix/>
          </a:blip>
          <a:srcRect l="18688" t="71678" r="54172" b="-918"/>
          <a:stretch/>
        </p:blipFill>
        <p:spPr>
          <a:xfrm>
            <a:off x="1828826" y="2699875"/>
            <a:ext cx="1632125" cy="1614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1"/>
          <p:cNvPicPr preferRelativeResize="0"/>
          <p:nvPr/>
        </p:nvPicPr>
        <p:blipFill rotWithShape="1">
          <a:blip r:embed="rId5">
            <a:alphaModFix/>
          </a:blip>
          <a:srcRect l="-3541" t="44330" r="75138" b="26429"/>
          <a:stretch/>
        </p:blipFill>
        <p:spPr>
          <a:xfrm>
            <a:off x="534500" y="1222750"/>
            <a:ext cx="1562526" cy="147712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1"/>
          <p:cNvSpPr txBox="1"/>
          <p:nvPr/>
        </p:nvSpPr>
        <p:spPr>
          <a:xfrm>
            <a:off x="4974700" y="2571750"/>
            <a:ext cx="3602100" cy="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Once it’s made, we must always test our ideas.</a:t>
            </a:r>
            <a:endParaRPr sz="1800" b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33"/>
          <p:cNvPicPr preferRelativeResize="0"/>
          <p:nvPr/>
        </p:nvPicPr>
        <p:blipFill rotWithShape="1">
          <a:blip r:embed="rId3">
            <a:alphaModFix/>
          </a:blip>
          <a:srcRect l="3647" r="1861"/>
          <a:stretch/>
        </p:blipFill>
        <p:spPr>
          <a:xfrm>
            <a:off x="0" y="-22000"/>
            <a:ext cx="9144002" cy="519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1349" y="4752779"/>
            <a:ext cx="1083576" cy="202125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3"/>
          <p:cNvSpPr txBox="1"/>
          <p:nvPr/>
        </p:nvSpPr>
        <p:spPr>
          <a:xfrm>
            <a:off x="666450" y="242600"/>
            <a:ext cx="7506300" cy="7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Montserrat"/>
                <a:ea typeface="Montserrat"/>
                <a:cs typeface="Montserrat"/>
                <a:sym typeface="Montserrat"/>
              </a:rPr>
              <a:t>Reflect!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4" name="Google Shape;264;p33"/>
          <p:cNvSpPr txBox="1"/>
          <p:nvPr/>
        </p:nvSpPr>
        <p:spPr>
          <a:xfrm>
            <a:off x="0" y="3936725"/>
            <a:ext cx="33021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33"/>
          <p:cNvSpPr txBox="1"/>
          <p:nvPr/>
        </p:nvSpPr>
        <p:spPr>
          <a:xfrm>
            <a:off x="762000" y="4356100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33"/>
          <p:cNvSpPr txBox="1"/>
          <p:nvPr/>
        </p:nvSpPr>
        <p:spPr>
          <a:xfrm>
            <a:off x="486900" y="878075"/>
            <a:ext cx="8438100" cy="3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99999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On your Exit Slip, write down:</a:t>
            </a:r>
            <a:br>
              <a:rPr lang="en" sz="2200">
                <a:solidFill>
                  <a:srgbClr val="99999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endParaRPr sz="2200">
              <a:solidFill>
                <a:srgbClr val="9999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200"/>
              <a:buFont typeface="Montserrat Medium"/>
              <a:buChar char="●"/>
            </a:pPr>
            <a:r>
              <a:rPr lang="en" sz="2200">
                <a:solidFill>
                  <a:srgbClr val="99999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 things you learned today.</a:t>
            </a:r>
            <a:br>
              <a:rPr lang="en" sz="2200">
                <a:solidFill>
                  <a:srgbClr val="99999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endParaRPr sz="2200">
              <a:solidFill>
                <a:srgbClr val="9999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200"/>
              <a:buFont typeface="Montserrat Medium"/>
              <a:buChar char="●"/>
            </a:pPr>
            <a:r>
              <a:rPr lang="en" sz="2200">
                <a:solidFill>
                  <a:srgbClr val="99999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1 question you have about today’s lesson.</a:t>
            </a:r>
            <a:br>
              <a:rPr lang="en" sz="2200">
                <a:solidFill>
                  <a:srgbClr val="99999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endParaRPr sz="2200">
              <a:solidFill>
                <a:srgbClr val="9999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200"/>
              <a:buFont typeface="Montserrat Medium"/>
              <a:buChar char="●"/>
            </a:pPr>
            <a:r>
              <a:rPr lang="en" sz="2200">
                <a:solidFill>
                  <a:srgbClr val="99999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 problem you faced and how you were able to solve it.</a:t>
            </a:r>
            <a:endParaRPr sz="2200">
              <a:solidFill>
                <a:srgbClr val="9999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255</Words>
  <Application>Microsoft Office PowerPoint</Application>
  <PresentationFormat>On-screen Show (16:9)</PresentationFormat>
  <Paragraphs>28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Simple Light</vt:lpstr>
      <vt:lpstr>Focus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Kate Hay</cp:lastModifiedBy>
  <cp:revision>2</cp:revision>
  <dcterms:modified xsi:type="dcterms:W3CDTF">2024-08-23T15:00:39Z</dcterms:modified>
</cp:coreProperties>
</file>