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Montserrat Light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MontserratLight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Light-italic.fntdata"/><Relationship Id="rId25" Type="http://schemas.openxmlformats.org/officeDocument/2006/relationships/font" Target="fonts/MontserratLight-bold.fntdata"/><Relationship Id="rId27" Type="http://schemas.openxmlformats.org/officeDocument/2006/relationships/font" Target="fonts/MontserratLight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19" Type="http://schemas.openxmlformats.org/officeDocument/2006/relationships/font" Target="fonts/Lato-boldItalic.fntdata"/><Relationship Id="rId18" Type="http://schemas.openxmlformats.org/officeDocument/2006/relationships/font" Target="fonts/La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b601708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b601708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db601708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db601708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Design Process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db60313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db60313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students for their own Design Project by discussing issues that your school might be facing.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Possible problems: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0db601708_0_5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0db601708_0_5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Prepare students for their own Design Project.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0db6017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0db6017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Collect these exit slips as a formative assessment to see what you need to review next class!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00" y="-22000"/>
            <a:ext cx="9656800" cy="5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00" y="496525"/>
            <a:ext cx="3558599" cy="327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231675" y="3875875"/>
            <a:ext cx="6263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4.4 Slides</a:t>
            </a:r>
            <a:b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Engineering Design with Piper</a:t>
            </a:r>
            <a:endParaRPr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Engineering Design Process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89" name="Google Shape;18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200" y="1225250"/>
            <a:ext cx="3971666" cy="29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40100" y="273848"/>
            <a:ext cx="4529349" cy="4159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616300" y="327375"/>
            <a:ext cx="50349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Solutions at School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703375" y="1225250"/>
            <a:ext cx="38685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Consider the problems of our school. Choose one that you would like to help solve.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0100" y="273848"/>
            <a:ext cx="4529349" cy="415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/>
        </p:nvSpPr>
        <p:spPr>
          <a:xfrm>
            <a:off x="703375" y="2328627"/>
            <a:ext cx="38685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do we know about the problem?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703375" y="3054353"/>
            <a:ext cx="38685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can we learn more about it?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8"/>
          <p:cNvSpPr txBox="1"/>
          <p:nvPr/>
        </p:nvSpPr>
        <p:spPr>
          <a:xfrm>
            <a:off x="616300" y="327375"/>
            <a:ext cx="5034900" cy="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Solving the Problems of the World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703375" y="1225250"/>
            <a:ext cx="38685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Consider the problems of our world. Choose one that you would like to help solve.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2" name="Google Shape;21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0100" y="273848"/>
            <a:ext cx="4529349" cy="41591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703375" y="2328627"/>
            <a:ext cx="38685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What do we know about the problem?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703375" y="3054353"/>
            <a:ext cx="3868500" cy="8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How can we learn more about it?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/>
        </p:nvSpPr>
        <p:spPr>
          <a:xfrm>
            <a:off x="666450" y="2426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Reflect!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486900" y="878075"/>
            <a:ext cx="8438100" cy="3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On your Exit Slip, write down: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 things you learned today.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1 question you have about today’s lesson.</a:t>
            </a:r>
            <a:b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200"/>
              <a:buFont typeface="Montserrat Medium"/>
              <a:buChar char="●"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 problem you faced and how you were able to solve it.</a:t>
            </a:r>
            <a:endParaRPr sz="2200"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