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2" Type="http://schemas.openxmlformats.org/officeDocument/2006/relationships/slide" Target="slides/slide6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://www.dailymotion.com/video/xework_peru-green-electricity-in-the-andes_news#.UO2rEGdCPTo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60d6bf9d1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60d6bf9d1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0d6bf9d1d_0_3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0d6bf9d1d_0_3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60d6bf9d1d_0_4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60d6bf9d1d_0_4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60d6bf9d1d_0_4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60d6bf9d1d_0_4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60d6bf9d1d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60d6bf9d1d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More details and a video can be found at: </a:t>
            </a:r>
            <a:r>
              <a:rPr lang="en" u="sng">
                <a:solidFill>
                  <a:schemeClr val="hlink"/>
                </a:solidFill>
                <a:hlinkClick r:id="rId2"/>
              </a:rPr>
              <a:t>http://www.dailymotion.com/video/xework_peru-green-electricity-in-the-andes_news#.UO2rEGdCPTo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60d6bf9d1d_0_4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60d6bf9d1d_0_4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fmla="val 0" name="adj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4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57" name="Google Shape;57;p14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4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fmla="val 58774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4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4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1" name="Google Shape;61;p14"/>
          <p:cNvSpPr txBox="1"/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65;p15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66" name="Google Shape;66;p15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5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5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5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5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5"/>
          <p:cNvSpPr txBox="1"/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" name="Google Shape;87;p1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88" name="Google Shape;88;p1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00A2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" name="Google Shape;89;p1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F5185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" name="Google Shape;90;p16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91" name="Google Shape;9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rgbClr val="FFFFFF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oogle Shape;94;p1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5" name="Google Shape;95;p1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rgbClr val="6AA8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" name="Google Shape;97;p17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None/>
              <a:defRPr sz="24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98" name="Google Shape;9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9" name="Google Shape;99;p17"/>
          <p:cNvPicPr preferRelativeResize="0"/>
          <p:nvPr/>
        </p:nvPicPr>
        <p:blipFill rotWithShape="1">
          <a:blip r:embed="rId2">
            <a:alphaModFix/>
          </a:blip>
          <a:srcRect b="12844" l="22458" r="22075" t="12777"/>
          <a:stretch/>
        </p:blipFill>
        <p:spPr>
          <a:xfrm>
            <a:off x="7898437" y="4040525"/>
            <a:ext cx="1122714" cy="1016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oogle Shape;101;p18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2" name="Google Shape;102;p18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8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4" name="Google Shape;104;p18"/>
          <p:cNvSpPr txBox="1"/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08" name="Google Shape;108;p1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0" name="Google Shape;110;p19"/>
          <p:cNvSpPr txBox="1"/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1" name="Google Shape;111;p19"/>
          <p:cNvSpPr txBox="1"/>
          <p:nvPr>
            <p:ph idx="1" type="body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" name="Google Shape;114;p20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115" name="Google Shape;115;p20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20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20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20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20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20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20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" name="Google Shape;122;p20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20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20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" name="Google Shape;125;p20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6" name="Google Shape;126;p20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20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" name="Google Shape;128;p20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9" name="Google Shape;129;p20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20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20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" name="Google Shape;132;p20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3" name="Google Shape;133;p20"/>
          <p:cNvSpPr txBox="1"/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4" name="Google Shape;134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21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137" name="Google Shape;137;p21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21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21"/>
          <p:cNvSpPr txBox="1"/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0" name="Google Shape;140;p21"/>
          <p:cNvSpPr txBox="1"/>
          <p:nvPr>
            <p:ph idx="1" type="subTitle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/>
        </p:txBody>
      </p:sp>
      <p:sp>
        <p:nvSpPr>
          <p:cNvPr id="141" name="Google Shape;141;p21"/>
          <p:cNvSpPr txBox="1"/>
          <p:nvPr>
            <p:ph idx="2" type="body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42" name="Google Shape;14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22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45" name="Google Shape;145;p22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2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7" name="Google Shape;147;p22"/>
          <p:cNvSpPr txBox="1"/>
          <p:nvPr>
            <p:ph idx="1" type="body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8" name="Google Shape;14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2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51" name="Google Shape;151;p2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fmla="val 49469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fmla="val 0" name="adj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fmla="val 50000" name="adj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9" name="Google Shape;169;p23"/>
          <p:cNvSpPr txBox="1"/>
          <p:nvPr>
            <p:ph hasCustomPrompt="1" type="title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rt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70" name="Google Shape;170;p23"/>
          <p:cNvSpPr txBox="1"/>
          <p:nvPr>
            <p:ph idx="1" type="body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71" name="Google Shape;17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focus"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Relationship Id="rId7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Relationship Id="rId4" Type="http://schemas.openxmlformats.org/officeDocument/2006/relationships/image" Target="../media/image1.png"/><Relationship Id="rId5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53200" y="-22000"/>
            <a:ext cx="9656800" cy="5187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47200" y="496525"/>
            <a:ext cx="3558599" cy="3273051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5"/>
          <p:cNvSpPr txBox="1"/>
          <p:nvPr/>
        </p:nvSpPr>
        <p:spPr>
          <a:xfrm>
            <a:off x="1231675" y="3875875"/>
            <a:ext cx="6263100" cy="78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Lesson 5.2 Slides</a:t>
            </a:r>
            <a:b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</a:br>
            <a:r>
              <a:rPr i="1" lang="en" sz="1800">
                <a:solidFill>
                  <a:srgbClr val="999999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Computers in Everyday Life</a:t>
            </a:r>
            <a:endParaRPr>
              <a:solidFill>
                <a:srgbClr val="9999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26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6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6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Computers in Our Everyday Lives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89" name="Google Shape;189;p26"/>
          <p:cNvSpPr txBox="1"/>
          <p:nvPr/>
        </p:nvSpPr>
        <p:spPr>
          <a:xfrm>
            <a:off x="379425" y="1099600"/>
            <a:ext cx="3143700" cy="13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many computers do you think you use in </a:t>
            </a:r>
            <a:r>
              <a:rPr lang="en" sz="1800" u="sng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one</a:t>
            </a: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day?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190" name="Google Shape;19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08500" y="1099603"/>
            <a:ext cx="4734449" cy="266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7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27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7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Your Computer Journal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199" name="Google Shape;199;p27"/>
          <p:cNvSpPr txBox="1"/>
          <p:nvPr/>
        </p:nvSpPr>
        <p:spPr>
          <a:xfrm>
            <a:off x="4263475" y="1071450"/>
            <a:ext cx="45267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Describe a typical day in your life.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5">
            <a:alphaModFix/>
          </a:blip>
          <a:srcRect b="19302" l="0" r="0" t="11884"/>
          <a:stretch/>
        </p:blipFill>
        <p:spPr>
          <a:xfrm>
            <a:off x="1064125" y="2662700"/>
            <a:ext cx="2407826" cy="1656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6">
            <a:alphaModFix/>
          </a:blip>
          <a:srcRect b="0" l="30206" r="30450" t="0"/>
          <a:stretch/>
        </p:blipFill>
        <p:spPr>
          <a:xfrm>
            <a:off x="2067750" y="826938"/>
            <a:ext cx="1032679" cy="1731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2325" y="930375"/>
            <a:ext cx="927800" cy="15243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7"/>
          <p:cNvSpPr txBox="1"/>
          <p:nvPr/>
        </p:nvSpPr>
        <p:spPr>
          <a:xfrm>
            <a:off x="4263475" y="1876075"/>
            <a:ext cx="4353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technology do you use?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4263475" y="2680700"/>
            <a:ext cx="4353000" cy="7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does the technology help you?</a:t>
            </a:r>
            <a:endParaRPr sz="18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8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8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8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Share Your Journal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616300" y="1097775"/>
            <a:ext cx="45000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Take turns sharing your journals.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Describe a typical day in your life.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Be sure to: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Consider what you have in common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are your journals different?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purpose does technology have in each of your daily lives?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22825" y="1121075"/>
            <a:ext cx="3527424" cy="2645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9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9"/>
          <p:cNvSpPr txBox="1"/>
          <p:nvPr/>
        </p:nvSpPr>
        <p:spPr>
          <a:xfrm>
            <a:off x="666450" y="242600"/>
            <a:ext cx="7506300" cy="74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latin typeface="Montserrat"/>
                <a:ea typeface="Montserrat"/>
                <a:cs typeface="Montserrat"/>
                <a:sym typeface="Montserrat"/>
              </a:rPr>
              <a:t>Life in Peru</a:t>
            </a:r>
            <a:endParaRPr sz="3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0" y="3936725"/>
            <a:ext cx="33021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9"/>
          <p:cNvSpPr txBox="1"/>
          <p:nvPr/>
        </p:nvSpPr>
        <p:spPr>
          <a:xfrm>
            <a:off x="762000" y="4356100"/>
            <a:ext cx="73152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29"/>
          <p:cNvSpPr txBox="1"/>
          <p:nvPr/>
        </p:nvSpPr>
        <p:spPr>
          <a:xfrm>
            <a:off x="914400" y="992000"/>
            <a:ext cx="7315200" cy="338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Consider life in a remote village found in the mountains of Peru.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What role would technology play in their daily lives?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What limitations must they consider when choosing the technology the town must purchase?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-"/>
            </a:pPr>
            <a:r>
              <a:rPr lang="en" sz="1800">
                <a:latin typeface="Montserrat"/>
                <a:ea typeface="Montserrat"/>
                <a:cs typeface="Montserrat"/>
                <a:sym typeface="Montserrat"/>
              </a:rPr>
              <a:t>Would this affect what computers they purchase?</a:t>
            </a:r>
            <a:endParaRPr sz="18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30"/>
          <p:cNvPicPr preferRelativeResize="0"/>
          <p:nvPr/>
        </p:nvPicPr>
        <p:blipFill rotWithShape="1">
          <a:blip r:embed="rId3">
            <a:alphaModFix/>
          </a:blip>
          <a:srcRect b="0" l="3647" r="1861" t="0"/>
          <a:stretch/>
        </p:blipFill>
        <p:spPr>
          <a:xfrm>
            <a:off x="0" y="-22000"/>
            <a:ext cx="9144002" cy="519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41349" y="4752779"/>
            <a:ext cx="1083576" cy="20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30"/>
          <p:cNvSpPr/>
          <p:nvPr/>
        </p:nvSpPr>
        <p:spPr>
          <a:xfrm>
            <a:off x="0" y="-20375"/>
            <a:ext cx="9144000" cy="4532100"/>
          </a:xfrm>
          <a:prstGeom prst="rect">
            <a:avLst/>
          </a:prstGeom>
          <a:solidFill>
            <a:srgbClr val="00A1D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30"/>
          <p:cNvSpPr txBox="1"/>
          <p:nvPr/>
        </p:nvSpPr>
        <p:spPr>
          <a:xfrm>
            <a:off x="616300" y="327375"/>
            <a:ext cx="7960500" cy="60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Computers for Professionals</a:t>
            </a:r>
            <a:endParaRPr sz="2400">
              <a:solidFill>
                <a:srgbClr val="FFFFFF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3780250" y="1064125"/>
            <a:ext cx="5025300" cy="26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Consider these occupations: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Teacher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Scientist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Accountant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Engineer </a:t>
            </a:r>
            <a:endParaRPr sz="18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AutoNum type="arabicPeriod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Digital designer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Montserrat"/>
              <a:buChar char="-"/>
            </a:pPr>
            <a:r>
              <a:rPr lang="en" sz="1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purpose does technology have in their work?</a:t>
            </a:r>
            <a:endParaRPr sz="1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4" name="Google Shape;234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6750" y="1252803"/>
            <a:ext cx="3086476" cy="231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