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0d813ad1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0d813ad1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d813ad10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d813ad10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0d813ad10_0_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60d813ad10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0d813ad10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60d813ad10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 these exit slips as a formative assessment to see what you need to review next class!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0d813ad10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0d813ad10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Teachers: Have groups share out their responses afterwards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0460c2a8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0460c2a8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0d813ad10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0d813ad10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0d813ad10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0d813ad10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0d813ad10_0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0d813ad10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0d813ad10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0d813ad10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0d813ad10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60d813ad10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0d813ad10_0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60d813ad10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4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57" name="Google Shape;57;p14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rgbClr val="00A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rgbClr val="F51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1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5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66" name="Google Shape;66;p15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5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88" name="Google Shape;88;p1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00A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51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/>
          </a:blip>
          <a:srcRect b="12844" l="22458" r="22075" t="12777"/>
          <a:stretch/>
        </p:blipFill>
        <p:spPr>
          <a:xfrm>
            <a:off x="7898437" y="4040525"/>
            <a:ext cx="1122714" cy="10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5" name="Google Shape;95;p1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2">
            <a:alphaModFix/>
          </a:blip>
          <a:srcRect b="12844" l="22458" r="22075" t="12777"/>
          <a:stretch/>
        </p:blipFill>
        <p:spPr>
          <a:xfrm>
            <a:off x="7898437" y="4040525"/>
            <a:ext cx="1122714" cy="10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8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2" name="Google Shape;102;p1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8" name="Google Shape;108;p1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19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2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115" name="Google Shape;115;p20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0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0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0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0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0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0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0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0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0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0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0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0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0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0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20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1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37" name="Google Shape;137;p2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21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0" name="Google Shape;140;p21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41" name="Google Shape;141;p21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2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45" name="Google Shape;145;p22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51" name="Google Shape;151;p2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" name="Google Shape;169;p23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3200" y="-22000"/>
            <a:ext cx="9656800" cy="518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7200" y="496525"/>
            <a:ext cx="3558599" cy="327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/>
          <p:nvPr/>
        </p:nvSpPr>
        <p:spPr>
          <a:xfrm>
            <a:off x="1231675" y="3875875"/>
            <a:ext cx="6263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Lesson 5.3 Slides</a:t>
            </a:r>
            <a:br>
              <a:rPr i="1" lang="en" sz="18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i="1" lang="en" sz="18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Environmental Impacts of Computers</a:t>
            </a:r>
            <a:endParaRPr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4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4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4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Usage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69" name="Google Shape;269;p34"/>
          <p:cNvSpPr txBox="1"/>
          <p:nvPr/>
        </p:nvSpPr>
        <p:spPr>
          <a:xfrm>
            <a:off x="616300" y="1292100"/>
            <a:ext cx="3955800" cy="23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makes </a:t>
            </a: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computers work?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many different products are used during this process?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kind of impact do you think this has on the environment?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0" name="Google Shape;27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100" y="1168521"/>
            <a:ext cx="4207575" cy="2806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5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5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5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Recycling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79" name="Google Shape;279;p35"/>
          <p:cNvSpPr txBox="1"/>
          <p:nvPr/>
        </p:nvSpPr>
        <p:spPr>
          <a:xfrm>
            <a:off x="4173700" y="1257325"/>
            <a:ext cx="4823700" cy="23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are computers recycled?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does this process look like?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kind of impact do you think this has on the environment?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0" name="Google Shape;280;p35"/>
          <p:cNvPicPr preferRelativeResize="0"/>
          <p:nvPr/>
        </p:nvPicPr>
        <p:blipFill rotWithShape="1">
          <a:blip r:embed="rId5">
            <a:alphaModFix/>
          </a:blip>
          <a:srcRect b="0" l="12137" r="12476" t="0"/>
          <a:stretch/>
        </p:blipFill>
        <p:spPr>
          <a:xfrm>
            <a:off x="706825" y="1143000"/>
            <a:ext cx="32312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6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/>
        </p:nvSpPr>
        <p:spPr>
          <a:xfrm>
            <a:off x="666450" y="242600"/>
            <a:ext cx="75063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Reflect!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36"/>
          <p:cNvSpPr txBox="1"/>
          <p:nvPr/>
        </p:nvSpPr>
        <p:spPr>
          <a:xfrm>
            <a:off x="0" y="3936725"/>
            <a:ext cx="3302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6"/>
          <p:cNvSpPr txBox="1"/>
          <p:nvPr/>
        </p:nvSpPr>
        <p:spPr>
          <a:xfrm>
            <a:off x="762000" y="435610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6"/>
          <p:cNvSpPr txBox="1"/>
          <p:nvPr/>
        </p:nvSpPr>
        <p:spPr>
          <a:xfrm>
            <a:off x="486900" y="878075"/>
            <a:ext cx="8438100" cy="3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 your Exit Slip, write down:</a:t>
            </a:r>
            <a:b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22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Montserrat Medium"/>
              <a:buChar char="●"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How has learning about the environmental impacts of using computers affected the way you look at technology in your everyday life?</a:t>
            </a:r>
            <a:endParaRPr sz="22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6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6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ENGAGE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460000" y="846925"/>
            <a:ext cx="81168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With your group, discuss the following questions. Write down your own interpretation of the answers as you discuss: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Char char="-"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According to the inventory on our blueprint, how many parts make up a computer?</a:t>
            </a:r>
            <a:b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-"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Where do you think these parts come from? </a:t>
            </a:r>
            <a:b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-"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When we tested our computers, the last step was plugging into the power bank. Where does electricity come from? </a:t>
            </a:r>
            <a:b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-"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do we know about where we get electricity from?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7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7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7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Where do computers come from?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3444425" y="1104250"/>
            <a:ext cx="51078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much do we know about the manufacturing of computers?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7"/>
          <p:cNvSpPr txBox="1"/>
          <p:nvPr/>
        </p:nvSpPr>
        <p:spPr>
          <a:xfrm>
            <a:off x="3444425" y="1881125"/>
            <a:ext cx="51078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can we learn more about the life cycle of a computer?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5">
            <a:alphaModFix/>
          </a:blip>
          <a:srcRect b="8734" l="0" r="0" t="0"/>
          <a:stretch/>
        </p:blipFill>
        <p:spPr>
          <a:xfrm>
            <a:off x="434700" y="1104250"/>
            <a:ext cx="2706800" cy="26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8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8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Where do computers come from?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616300" y="1087425"/>
            <a:ext cx="3860400" cy="24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Describe the manufacturing process for computers.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does it impact our environment?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0" name="Google Shape;210;p28"/>
          <p:cNvPicPr preferRelativeResize="0"/>
          <p:nvPr/>
        </p:nvPicPr>
        <p:blipFill rotWithShape="1">
          <a:blip r:embed="rId5">
            <a:alphaModFix/>
          </a:blip>
          <a:srcRect b="11637" l="0" r="0" t="0"/>
          <a:stretch/>
        </p:blipFill>
        <p:spPr>
          <a:xfrm>
            <a:off x="3604975" y="1663225"/>
            <a:ext cx="5162550" cy="235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9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9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9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Describe the Life of a Computer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9" name="Google Shape;219;p29"/>
          <p:cNvSpPr txBox="1"/>
          <p:nvPr/>
        </p:nvSpPr>
        <p:spPr>
          <a:xfrm>
            <a:off x="4330775" y="1056475"/>
            <a:ext cx="3736200" cy="23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 will research the life of a computer, from the making of a computer, to the recycling of its parts once it’s out of use.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Use the Visual Organizer to guide your research.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0" name="Google Shape;22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275" y="1056475"/>
            <a:ext cx="3736200" cy="280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0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0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Mining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29" name="Google Shape;229;p30"/>
          <p:cNvSpPr txBox="1"/>
          <p:nvPr/>
        </p:nvSpPr>
        <p:spPr>
          <a:xfrm>
            <a:off x="616300" y="1292100"/>
            <a:ext cx="5486400" cy="23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</a:t>
            </a: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are computers made of?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materials are used during this process?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kind of impact do you think this has on the environment?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0" name="Google Shape;23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900" y="1308959"/>
            <a:ext cx="2806600" cy="187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1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1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1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Manufacturing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9" name="Google Shape;239;p31"/>
          <p:cNvSpPr txBox="1"/>
          <p:nvPr/>
        </p:nvSpPr>
        <p:spPr>
          <a:xfrm>
            <a:off x="4111000" y="1292100"/>
            <a:ext cx="4813800" cy="23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Consider the blueprint from Lesson 1.1. What parts make up a computer?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are computers made?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materials are used during this process?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kind of impact do you think this has on the environment?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0" name="Google Shape;24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575" y="1366838"/>
            <a:ext cx="3810000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2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2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2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Packaging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9" name="Google Shape;249;p32"/>
          <p:cNvSpPr txBox="1"/>
          <p:nvPr/>
        </p:nvSpPr>
        <p:spPr>
          <a:xfrm>
            <a:off x="616300" y="1292100"/>
            <a:ext cx="4982400" cy="23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are computers packaged?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materials are used during this process?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kind of impact do you think this has on the environment?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0" name="Google Shape;25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8700" y="1405213"/>
            <a:ext cx="3117375" cy="168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3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3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3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Shipping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59" name="Google Shape;259;p33"/>
          <p:cNvSpPr txBox="1"/>
          <p:nvPr/>
        </p:nvSpPr>
        <p:spPr>
          <a:xfrm>
            <a:off x="4140050" y="1382550"/>
            <a:ext cx="4436700" cy="23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are computers shipped?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systems are used during this process?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kind of impact do you think this has on the environment?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0" name="Google Shape;26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625" y="1494757"/>
            <a:ext cx="3293125" cy="19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