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df1d639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0df1d639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0df1d6399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0df1d6399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Design Process to prepare students through their making of their own computer.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0df1d6399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0df1d6399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0f99c2cd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0f99c2cd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0f99c2cd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0f99c2cd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0df1d639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0df1d639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rgbClr val="00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rgbClr val="F51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1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6" name="Google Shape;66;p1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8" name="Google Shape;88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00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51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/>
          </a:blip>
          <a:srcRect b="12844" l="22458" r="22075" t="12777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5" name="Google Shape;95;p1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12844" l="22458" r="22075" t="12777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2" name="Google Shape;102;p1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8" name="Google Shape;108;p1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9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15" name="Google Shape;115;p20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0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0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0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20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1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7" name="Google Shape;137;p2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21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" name="Google Shape;140;p21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41" name="Google Shape;141;p21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2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45" name="Google Shape;145;p22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51" name="Google Shape;151;p2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23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3200" y="-22000"/>
            <a:ext cx="9656800" cy="518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7200" y="496525"/>
            <a:ext cx="3558599" cy="327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1231675" y="3875875"/>
            <a:ext cx="6263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Lesson 5.4 Slides</a:t>
            </a:r>
            <a:br>
              <a:rPr i="1" lang="en" sz="18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i="1" lang="en" sz="18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Final Design Challenge</a:t>
            </a:r>
            <a:endParaRPr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Review: </a:t>
            </a: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Engineering Design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616300" y="1121100"/>
            <a:ext cx="40734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Follow this process to create your own design for a computer.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 ready to share how you used this process.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4150" y="282473"/>
            <a:ext cx="4529349" cy="415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7"/>
          <p:cNvSpPr txBox="1"/>
          <p:nvPr/>
        </p:nvSpPr>
        <p:spPr>
          <a:xfrm>
            <a:off x="616300" y="327375"/>
            <a:ext cx="47916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Create Your Own Blueprint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5127350" y="1009750"/>
            <a:ext cx="32874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Develop your own version of the Piper Blueprint you used when you built the Piper Computer. 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 sure to include: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labeling system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Step-by-step instructions for how to build your computer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600" y="1009750"/>
            <a:ext cx="4463538" cy="29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8"/>
          <p:cNvSpPr txBox="1"/>
          <p:nvPr/>
        </p:nvSpPr>
        <p:spPr>
          <a:xfrm>
            <a:off x="616300" y="327375"/>
            <a:ext cx="47916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Creating a Design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240200" y="1087350"/>
            <a:ext cx="4522200" cy="29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Prepare the following for your sales pitch: 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Specifications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Estimated costs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Desired User Experience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Estimated environmental impact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Potential business partners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2775" y="1027100"/>
            <a:ext cx="3788024" cy="284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9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9"/>
          <p:cNvSpPr txBox="1"/>
          <p:nvPr/>
        </p:nvSpPr>
        <p:spPr>
          <a:xfrm>
            <a:off x="616300" y="327375"/>
            <a:ext cx="47916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Presenting your Pitch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4094400" y="1043200"/>
            <a:ext cx="4522200" cy="29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Prepare a presentation with your team’s work. 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Each team member will create slides for their part of the plan.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Decide who will present each slide for  the presentation.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0" name="Google Shape;22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300" y="930375"/>
            <a:ext cx="3194450" cy="31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 txBox="1"/>
          <p:nvPr/>
        </p:nvSpPr>
        <p:spPr>
          <a:xfrm>
            <a:off x="666450" y="242600"/>
            <a:ext cx="75063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Your Turn</a:t>
            </a: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0" y="3936725"/>
            <a:ext cx="3302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0"/>
          <p:cNvSpPr txBox="1"/>
          <p:nvPr/>
        </p:nvSpPr>
        <p:spPr>
          <a:xfrm>
            <a:off x="762000" y="435610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0"/>
          <p:cNvSpPr txBox="1"/>
          <p:nvPr/>
        </p:nvSpPr>
        <p:spPr>
          <a:xfrm>
            <a:off x="486900" y="878075"/>
            <a:ext cx="84381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Now that you know the process for making a computer, it’s your turn to design your own!</a:t>
            </a:r>
            <a:b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Montserrat Medium"/>
              <a:buChar char="●"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must your team consider?</a:t>
            </a:r>
            <a:b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Montserrat Medium"/>
              <a:buChar char="●"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 the design process to guide your plan.</a:t>
            </a:r>
            <a:b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Montserrat Medium"/>
              <a:buChar char="●"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Prepare to share your designs.</a:t>
            </a: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