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4"/>
    <p:sldMasterId id="2147483671" r:id="rId5"/>
  </p:sldMasterIdLst>
  <p:notesMasterIdLst>
    <p:notesMasterId r:id="rId6"/>
  </p:notesMasterIdLst>
  <p:sldIdLst>
    <p:sldId id="256" r:id="rId7"/>
    <p:sldId id="257" r:id="rId8"/>
    <p:sldId id="258" r:id="rId9"/>
    <p:sldId id="259" r:id="rId10"/>
    <p:sldId id="260" r:id="rId11"/>
  </p:sldIdLst>
  <p:sldSz cy="5143500" cx="9144000"/>
  <p:notesSz cx="6858000" cy="9144000"/>
  <p:embeddedFontLst>
    <p:embeddedFont>
      <p:font typeface="Montserrat"/>
      <p:regular r:id="rId12"/>
      <p:bold r:id="rId13"/>
      <p:italic r:id="rId14"/>
      <p:boldItalic r:id="rId15"/>
    </p:embeddedFont>
    <p:embeddedFont>
      <p:font typeface="Lato"/>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font" Target="fonts/Montserrat-bold.fntdata"/><Relationship Id="rId12" Type="http://schemas.openxmlformats.org/officeDocument/2006/relationships/font" Target="fonts/Montserrat-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5" Type="http://schemas.openxmlformats.org/officeDocument/2006/relationships/font" Target="fonts/Montserrat-boldItalic.fntdata"/><Relationship Id="rId14" Type="http://schemas.openxmlformats.org/officeDocument/2006/relationships/font" Target="fonts/Montserrat-italic.fntdata"/><Relationship Id="rId17" Type="http://schemas.openxmlformats.org/officeDocument/2006/relationships/font" Target="fonts/Lato-bold.fntdata"/><Relationship Id="rId16" Type="http://schemas.openxmlformats.org/officeDocument/2006/relationships/font" Target="fonts/Lato-regular.fntdata"/><Relationship Id="rId5" Type="http://schemas.openxmlformats.org/officeDocument/2006/relationships/slideMaster" Target="slideMasters/slideMaster2.xml"/><Relationship Id="rId19" Type="http://schemas.openxmlformats.org/officeDocument/2006/relationships/font" Target="fonts/Lato-boldItalic.fntdata"/><Relationship Id="rId6" Type="http://schemas.openxmlformats.org/officeDocument/2006/relationships/notesMaster" Target="notesMasters/notesMaster1.xml"/><Relationship Id="rId18" Type="http://schemas.openxmlformats.org/officeDocument/2006/relationships/font" Target="fonts/Lato-italic.fntdata"/><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rive.google.com/open?id=1NlbYbI1g9rvuzFQgXoJFgIOWbZtCGfvBzk4VQv2VMmE"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41d14f5b1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41d14f5b1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62af197781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62af197781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Notice the movement of the particles (shown here as white dots). This will help students prepare for the StoryMode exploration during </a:t>
            </a:r>
            <a:r>
              <a:rPr lang="en" u="sng">
                <a:solidFill>
                  <a:schemeClr val="hlink"/>
                </a:solidFill>
                <a:hlinkClick r:id="rId2"/>
              </a:rPr>
              <a:t>Lesson 4</a:t>
            </a:r>
            <a:r>
              <a:rPr lang="en"/>
              <a:t>. </a:t>
            </a:r>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62af197781_0_1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62af197781_0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Water will be liquid between 0</a:t>
            </a:r>
            <a:r>
              <a:rPr baseline="30000" lang="en"/>
              <a:t>o</a:t>
            </a:r>
            <a:r>
              <a:rPr lang="en"/>
              <a:t>F and 100</a:t>
            </a:r>
            <a:r>
              <a:rPr baseline="30000" lang="en"/>
              <a:t>o</a:t>
            </a:r>
            <a:r>
              <a:rPr lang="en"/>
              <a:t>F</a:t>
            </a:r>
            <a:r>
              <a:rPr lang="en"/>
              <a:t> but oxygen will be gas. This is based on the composition of matter - objects are found in certain states based on the temperature.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62af197781_0_2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62af197781_0_2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While the two are liquids, olive oil has a higher boiling point than water.</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lang="en"/>
              <a:t>There are certain properties of objects that determine what phase they’re in under certain pressure and temperature. The composition of matter determines when an object becomes liquid, solid, and gas. That’s why our houses don’t melt when it’s hot outside. Temperature plays a part in this, but we will explore that in the next lesson.</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62af197781_0_3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62af197781_0_3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know that carbon dioxide contributes to climate change. While the two are in the same phase, as gas, they have different properties. Carbon dioxide is harmful to the environment but water in gas form is not.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4" name="Shape 54"/>
        <p:cNvGrpSpPr/>
        <p:nvPr/>
      </p:nvGrpSpPr>
      <p:grpSpPr>
        <a:xfrm>
          <a:off x="0" y="0"/>
          <a:ext cx="0" cy="0"/>
          <a:chOff x="0" y="0"/>
          <a:chExt cx="0" cy="0"/>
        </a:xfrm>
      </p:grpSpPr>
      <p:sp>
        <p:nvSpPr>
          <p:cNvPr id="55" name="Google Shape;55;p14"/>
          <p:cNvSpPr/>
          <p:nvPr/>
        </p:nvSpPr>
        <p:spPr>
          <a:xfrm rot="5400000">
            <a:off x="7500300" y="505"/>
            <a:ext cx="1643700" cy="1643700"/>
          </a:xfrm>
          <a:prstGeom prst="diagStripe">
            <a:avLst>
              <a:gd fmla="val 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6" name="Google Shape;56;p14"/>
          <p:cNvGrpSpPr/>
          <p:nvPr/>
        </p:nvGrpSpPr>
        <p:grpSpPr>
          <a:xfrm>
            <a:off x="0" y="490"/>
            <a:ext cx="5153705" cy="5134399"/>
            <a:chOff x="0" y="75"/>
            <a:chExt cx="5153705" cy="5152950"/>
          </a:xfrm>
        </p:grpSpPr>
        <p:sp>
          <p:nvSpPr>
            <p:cNvPr id="57" name="Google Shape;57;p14"/>
            <p:cNvSpPr/>
            <p:nvPr/>
          </p:nvSpPr>
          <p:spPr>
            <a:xfrm rot="-5400000">
              <a:off x="455" y="-225"/>
              <a:ext cx="5152800" cy="5153700"/>
            </a:xfrm>
            <a:prstGeom prst="diagStripe">
              <a:avLst>
                <a:gd fmla="val 50000" name="adj"/>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4"/>
            <p:cNvSpPr/>
            <p:nvPr/>
          </p:nvSpPr>
          <p:spPr>
            <a:xfrm rot="-5400000">
              <a:off x="150" y="1145825"/>
              <a:ext cx="3996600" cy="3996900"/>
            </a:xfrm>
            <a:prstGeom prst="diagStripe">
              <a:avLst>
                <a:gd fmla="val 58774" name="adj"/>
              </a:avLst>
            </a:prstGeom>
            <a:solidFill>
              <a:srgbClr val="00A2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4"/>
            <p:cNvSpPr/>
            <p:nvPr/>
          </p:nvSpPr>
          <p:spPr>
            <a:xfrm rot="-5400000">
              <a:off x="1646" y="-75"/>
              <a:ext cx="2299800" cy="2300100"/>
            </a:xfrm>
            <a:prstGeom prst="diagStripe">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14"/>
            <p:cNvSpPr/>
            <p:nvPr/>
          </p:nvSpPr>
          <p:spPr>
            <a:xfrm flipH="1">
              <a:off x="652821" y="590035"/>
              <a:ext cx="2300100" cy="2299800"/>
            </a:xfrm>
            <a:prstGeom prst="diagStripe">
              <a:avLst>
                <a:gd fmla="val 50000" name="adj"/>
              </a:avLst>
            </a:prstGeom>
            <a:solidFill>
              <a:srgbClr val="F518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1" name="Google Shape;61;p14"/>
          <p:cNvSpPr txBox="1"/>
          <p:nvPr>
            <p:ph type="ctrTitle"/>
          </p:nvPr>
        </p:nvSpPr>
        <p:spPr>
          <a:xfrm>
            <a:off x="3537150" y="1578400"/>
            <a:ext cx="5017500" cy="15789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1"/>
              </a:buClr>
              <a:buSzPts val="4000"/>
              <a:buNone/>
              <a:defRPr sz="4000">
                <a:solidFill>
                  <a:schemeClr val="dk1"/>
                </a:solidFill>
              </a:defRPr>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p:txBody>
      </p:sp>
      <p:sp>
        <p:nvSpPr>
          <p:cNvPr id="62" name="Google Shape;62;p14"/>
          <p:cNvSpPr txBox="1"/>
          <p:nvPr>
            <p:ph idx="1" type="subTitle"/>
          </p:nvPr>
        </p:nvSpPr>
        <p:spPr>
          <a:xfrm>
            <a:off x="5083950" y="3924925"/>
            <a:ext cx="3470700" cy="506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300"/>
              <a:buNone/>
              <a:defRPr/>
            </a:lvl1pPr>
            <a:lvl2pPr lvl="1" rtl="0">
              <a:lnSpc>
                <a:spcPct val="100000"/>
              </a:lnSpc>
              <a:spcBef>
                <a:spcPts val="0"/>
              </a:spcBef>
              <a:spcAft>
                <a:spcPts val="0"/>
              </a:spcAft>
              <a:buSzPts val="1300"/>
              <a:buNone/>
              <a:defRPr sz="1300"/>
            </a:lvl2pPr>
            <a:lvl3pPr lvl="2" rtl="0">
              <a:lnSpc>
                <a:spcPct val="100000"/>
              </a:lnSpc>
              <a:spcBef>
                <a:spcPts val="0"/>
              </a:spcBef>
              <a:spcAft>
                <a:spcPts val="0"/>
              </a:spcAft>
              <a:buSzPts val="1300"/>
              <a:buNone/>
              <a:defRPr sz="1300"/>
            </a:lvl3pPr>
            <a:lvl4pPr lvl="3" rtl="0">
              <a:lnSpc>
                <a:spcPct val="100000"/>
              </a:lnSpc>
              <a:spcBef>
                <a:spcPts val="0"/>
              </a:spcBef>
              <a:spcAft>
                <a:spcPts val="0"/>
              </a:spcAft>
              <a:buSzPts val="1300"/>
              <a:buNone/>
              <a:defRPr sz="1300"/>
            </a:lvl4pPr>
            <a:lvl5pPr lvl="4" rtl="0">
              <a:lnSpc>
                <a:spcPct val="100000"/>
              </a:lnSpc>
              <a:spcBef>
                <a:spcPts val="0"/>
              </a:spcBef>
              <a:spcAft>
                <a:spcPts val="0"/>
              </a:spcAft>
              <a:buSzPts val="1300"/>
              <a:buNone/>
              <a:defRPr sz="1300"/>
            </a:lvl5pPr>
            <a:lvl6pPr lvl="5" rtl="0">
              <a:lnSpc>
                <a:spcPct val="100000"/>
              </a:lnSpc>
              <a:spcBef>
                <a:spcPts val="0"/>
              </a:spcBef>
              <a:spcAft>
                <a:spcPts val="0"/>
              </a:spcAft>
              <a:buSzPts val="1300"/>
              <a:buNone/>
              <a:defRPr sz="1300"/>
            </a:lvl6pPr>
            <a:lvl7pPr lvl="6" rtl="0">
              <a:lnSpc>
                <a:spcPct val="100000"/>
              </a:lnSpc>
              <a:spcBef>
                <a:spcPts val="0"/>
              </a:spcBef>
              <a:spcAft>
                <a:spcPts val="0"/>
              </a:spcAft>
              <a:buSzPts val="1300"/>
              <a:buNone/>
              <a:defRPr sz="1300"/>
            </a:lvl7pPr>
            <a:lvl8pPr lvl="7" rtl="0">
              <a:lnSpc>
                <a:spcPct val="100000"/>
              </a:lnSpc>
              <a:spcBef>
                <a:spcPts val="0"/>
              </a:spcBef>
              <a:spcAft>
                <a:spcPts val="0"/>
              </a:spcAft>
              <a:buSzPts val="1300"/>
              <a:buNone/>
              <a:defRPr sz="1300"/>
            </a:lvl8pPr>
            <a:lvl9pPr lvl="8" rtl="0">
              <a:lnSpc>
                <a:spcPct val="100000"/>
              </a:lnSpc>
              <a:spcBef>
                <a:spcPts val="0"/>
              </a:spcBef>
              <a:spcAft>
                <a:spcPts val="0"/>
              </a:spcAft>
              <a:buSzPts val="1300"/>
              <a:buNone/>
              <a:defRPr sz="1300"/>
            </a:lvl9pPr>
          </a:lstStyle>
          <a:p/>
        </p:txBody>
      </p:sp>
      <p:sp>
        <p:nvSpPr>
          <p:cNvPr id="63" name="Google Shape;63;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4" name="Shape 64"/>
        <p:cNvGrpSpPr/>
        <p:nvPr/>
      </p:nvGrpSpPr>
      <p:grpSpPr>
        <a:xfrm>
          <a:off x="0" y="0"/>
          <a:ext cx="0" cy="0"/>
          <a:chOff x="0" y="0"/>
          <a:chExt cx="0" cy="0"/>
        </a:xfrm>
      </p:grpSpPr>
      <p:grpSp>
        <p:nvGrpSpPr>
          <p:cNvPr id="65" name="Google Shape;65;p15"/>
          <p:cNvGrpSpPr/>
          <p:nvPr/>
        </p:nvGrpSpPr>
        <p:grpSpPr>
          <a:xfrm>
            <a:off x="4406400" y="0"/>
            <a:ext cx="4737600" cy="5143065"/>
            <a:chOff x="4406400" y="0"/>
            <a:chExt cx="4737600" cy="5143065"/>
          </a:xfrm>
        </p:grpSpPr>
        <p:sp>
          <p:nvSpPr>
            <p:cNvPr id="66" name="Google Shape;66;p15"/>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5"/>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5"/>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5"/>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5"/>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5"/>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5"/>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5"/>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5"/>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5"/>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5"/>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5"/>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5"/>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5"/>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5"/>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5"/>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5"/>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5"/>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4" name="Google Shape;84;p15"/>
          <p:cNvSpPr txBox="1"/>
          <p:nvPr>
            <p:ph type="title"/>
          </p:nvPr>
        </p:nvSpPr>
        <p:spPr>
          <a:xfrm>
            <a:off x="823850" y="2053000"/>
            <a:ext cx="4587000" cy="1148700"/>
          </a:xfrm>
          <a:prstGeom prst="rect">
            <a:avLst/>
          </a:prstGeom>
        </p:spPr>
        <p:txBody>
          <a:bodyPr anchorCtr="0" anchor="ctr"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5" name="Google Shape;85;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6" name="Shape 86"/>
        <p:cNvGrpSpPr/>
        <p:nvPr/>
      </p:nvGrpSpPr>
      <p:grpSpPr>
        <a:xfrm>
          <a:off x="0" y="0"/>
          <a:ext cx="0" cy="0"/>
          <a:chOff x="0" y="0"/>
          <a:chExt cx="0" cy="0"/>
        </a:xfrm>
      </p:grpSpPr>
      <p:grpSp>
        <p:nvGrpSpPr>
          <p:cNvPr id="87" name="Google Shape;87;p16"/>
          <p:cNvGrpSpPr/>
          <p:nvPr/>
        </p:nvGrpSpPr>
        <p:grpSpPr>
          <a:xfrm>
            <a:off x="0" y="381001"/>
            <a:ext cx="1037850" cy="1016287"/>
            <a:chOff x="0" y="381001"/>
            <a:chExt cx="1037850" cy="1016287"/>
          </a:xfrm>
        </p:grpSpPr>
        <p:sp>
          <p:nvSpPr>
            <p:cNvPr id="88" name="Google Shape;88;p16"/>
            <p:cNvSpPr/>
            <p:nvPr/>
          </p:nvSpPr>
          <p:spPr>
            <a:xfrm rot="-5400000">
              <a:off x="0" y="381001"/>
              <a:ext cx="808800" cy="808800"/>
            </a:xfrm>
            <a:prstGeom prst="diagStripe">
              <a:avLst>
                <a:gd fmla="val 50000" name="adj"/>
              </a:avLst>
            </a:prstGeom>
            <a:solidFill>
              <a:srgbClr val="00A2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6"/>
            <p:cNvSpPr/>
            <p:nvPr/>
          </p:nvSpPr>
          <p:spPr>
            <a:xfrm flipH="1">
              <a:off x="229050" y="588489"/>
              <a:ext cx="808800" cy="808800"/>
            </a:xfrm>
            <a:prstGeom prst="diagStripe">
              <a:avLst>
                <a:gd fmla="val 50000" name="adj"/>
              </a:avLst>
            </a:prstGeom>
            <a:solidFill>
              <a:srgbClr val="F518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0" name="Google Shape;90;p16"/>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000000"/>
              </a:buClr>
              <a:buSzPts val="2400"/>
              <a:buNone/>
              <a:defRPr sz="2400">
                <a:solidFill>
                  <a:srgbClr val="000000"/>
                </a:solidFill>
              </a:defRPr>
            </a:lvl1pPr>
            <a:lvl2pPr lvl="1" rtl="0">
              <a:spcBef>
                <a:spcPts val="0"/>
              </a:spcBef>
              <a:spcAft>
                <a:spcPts val="0"/>
              </a:spcAft>
              <a:buClr>
                <a:srgbClr val="000000"/>
              </a:buClr>
              <a:buSzPts val="2400"/>
              <a:buNone/>
              <a:defRPr sz="2400">
                <a:solidFill>
                  <a:srgbClr val="000000"/>
                </a:solidFill>
              </a:defRPr>
            </a:lvl2pPr>
            <a:lvl3pPr lvl="2" rtl="0">
              <a:spcBef>
                <a:spcPts val="0"/>
              </a:spcBef>
              <a:spcAft>
                <a:spcPts val="0"/>
              </a:spcAft>
              <a:buClr>
                <a:srgbClr val="000000"/>
              </a:buClr>
              <a:buSzPts val="2400"/>
              <a:buNone/>
              <a:defRPr sz="2400">
                <a:solidFill>
                  <a:srgbClr val="000000"/>
                </a:solidFill>
              </a:defRPr>
            </a:lvl3pPr>
            <a:lvl4pPr lvl="3" rtl="0">
              <a:spcBef>
                <a:spcPts val="0"/>
              </a:spcBef>
              <a:spcAft>
                <a:spcPts val="0"/>
              </a:spcAft>
              <a:buClr>
                <a:srgbClr val="000000"/>
              </a:buClr>
              <a:buSzPts val="2400"/>
              <a:buNone/>
              <a:defRPr sz="2400">
                <a:solidFill>
                  <a:srgbClr val="000000"/>
                </a:solidFill>
              </a:defRPr>
            </a:lvl4pPr>
            <a:lvl5pPr lvl="4" rtl="0">
              <a:spcBef>
                <a:spcPts val="0"/>
              </a:spcBef>
              <a:spcAft>
                <a:spcPts val="0"/>
              </a:spcAft>
              <a:buClr>
                <a:srgbClr val="000000"/>
              </a:buClr>
              <a:buSzPts val="2400"/>
              <a:buNone/>
              <a:defRPr sz="2400">
                <a:solidFill>
                  <a:srgbClr val="000000"/>
                </a:solidFill>
              </a:defRPr>
            </a:lvl5pPr>
            <a:lvl6pPr lvl="5" rtl="0">
              <a:spcBef>
                <a:spcPts val="0"/>
              </a:spcBef>
              <a:spcAft>
                <a:spcPts val="0"/>
              </a:spcAft>
              <a:buClr>
                <a:srgbClr val="000000"/>
              </a:buClr>
              <a:buSzPts val="2400"/>
              <a:buNone/>
              <a:defRPr sz="2400">
                <a:solidFill>
                  <a:srgbClr val="000000"/>
                </a:solidFill>
              </a:defRPr>
            </a:lvl6pPr>
            <a:lvl7pPr lvl="6" rtl="0">
              <a:spcBef>
                <a:spcPts val="0"/>
              </a:spcBef>
              <a:spcAft>
                <a:spcPts val="0"/>
              </a:spcAft>
              <a:buClr>
                <a:srgbClr val="000000"/>
              </a:buClr>
              <a:buSzPts val="2400"/>
              <a:buNone/>
              <a:defRPr sz="2400">
                <a:solidFill>
                  <a:srgbClr val="000000"/>
                </a:solidFill>
              </a:defRPr>
            </a:lvl7pPr>
            <a:lvl8pPr lvl="7" rtl="0">
              <a:spcBef>
                <a:spcPts val="0"/>
              </a:spcBef>
              <a:spcAft>
                <a:spcPts val="0"/>
              </a:spcAft>
              <a:buClr>
                <a:srgbClr val="000000"/>
              </a:buClr>
              <a:buSzPts val="2400"/>
              <a:buNone/>
              <a:defRPr sz="2400">
                <a:solidFill>
                  <a:srgbClr val="000000"/>
                </a:solidFill>
              </a:defRPr>
            </a:lvl8pPr>
            <a:lvl9pPr lvl="8" rtl="0">
              <a:spcBef>
                <a:spcPts val="0"/>
              </a:spcBef>
              <a:spcAft>
                <a:spcPts val="0"/>
              </a:spcAft>
              <a:buClr>
                <a:srgbClr val="000000"/>
              </a:buClr>
              <a:buSzPts val="2400"/>
              <a:buNone/>
              <a:defRPr sz="2400">
                <a:solidFill>
                  <a:srgbClr val="000000"/>
                </a:solidFill>
              </a:defRPr>
            </a:lvl9pPr>
          </a:lstStyle>
          <a:p/>
        </p:txBody>
      </p:sp>
      <p:sp>
        <p:nvSpPr>
          <p:cNvPr id="91" name="Google Shape;91;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92" name="Google Shape;92;p16"/>
          <p:cNvPicPr preferRelativeResize="0"/>
          <p:nvPr/>
        </p:nvPicPr>
        <p:blipFill rotWithShape="1">
          <a:blip r:embed="rId2">
            <a:alphaModFix/>
          </a:blip>
          <a:srcRect b="12844" l="22458" r="22075" t="12777"/>
          <a:stretch/>
        </p:blipFill>
        <p:spPr>
          <a:xfrm>
            <a:off x="7898437" y="4040525"/>
            <a:ext cx="1122714" cy="1016299"/>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3" name="Shape 93"/>
        <p:cNvGrpSpPr/>
        <p:nvPr/>
      </p:nvGrpSpPr>
      <p:grpSpPr>
        <a:xfrm>
          <a:off x="0" y="0"/>
          <a:ext cx="0" cy="0"/>
          <a:chOff x="0" y="0"/>
          <a:chExt cx="0" cy="0"/>
        </a:xfrm>
      </p:grpSpPr>
      <p:grpSp>
        <p:nvGrpSpPr>
          <p:cNvPr id="94" name="Google Shape;94;p17"/>
          <p:cNvGrpSpPr/>
          <p:nvPr/>
        </p:nvGrpSpPr>
        <p:grpSpPr>
          <a:xfrm>
            <a:off x="0" y="381001"/>
            <a:ext cx="1037850" cy="1016287"/>
            <a:chOff x="0" y="381001"/>
            <a:chExt cx="1037850" cy="1016287"/>
          </a:xfrm>
        </p:grpSpPr>
        <p:sp>
          <p:nvSpPr>
            <p:cNvPr id="95" name="Google Shape;95;p17"/>
            <p:cNvSpPr/>
            <p:nvPr/>
          </p:nvSpPr>
          <p:spPr>
            <a:xfrm rot="-5400000">
              <a:off x="0" y="381001"/>
              <a:ext cx="808800" cy="808800"/>
            </a:xfrm>
            <a:prstGeom prst="diagStripe">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7"/>
            <p:cNvSpPr/>
            <p:nvPr/>
          </p:nvSpPr>
          <p:spPr>
            <a:xfrm flipH="1">
              <a:off x="229050" y="588489"/>
              <a:ext cx="808800" cy="808800"/>
            </a:xfrm>
            <a:prstGeom prst="diagStripe">
              <a:avLst>
                <a:gd fmla="val 50000" name="adj"/>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7" name="Google Shape;97;p17"/>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000000"/>
              </a:buClr>
              <a:buSzPts val="2400"/>
              <a:buNone/>
              <a:defRPr sz="2400">
                <a:solidFill>
                  <a:srgbClr val="000000"/>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98" name="Google Shape;98;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99" name="Google Shape;99;p17"/>
          <p:cNvPicPr preferRelativeResize="0"/>
          <p:nvPr/>
        </p:nvPicPr>
        <p:blipFill rotWithShape="1">
          <a:blip r:embed="rId2">
            <a:alphaModFix/>
          </a:blip>
          <a:srcRect b="12844" l="22458" r="22075" t="12777"/>
          <a:stretch/>
        </p:blipFill>
        <p:spPr>
          <a:xfrm>
            <a:off x="7898437" y="4040525"/>
            <a:ext cx="1122714" cy="1016299"/>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0" name="Shape 100"/>
        <p:cNvGrpSpPr/>
        <p:nvPr/>
      </p:nvGrpSpPr>
      <p:grpSpPr>
        <a:xfrm>
          <a:off x="0" y="0"/>
          <a:ext cx="0" cy="0"/>
          <a:chOff x="0" y="0"/>
          <a:chExt cx="0" cy="0"/>
        </a:xfrm>
      </p:grpSpPr>
      <p:grpSp>
        <p:nvGrpSpPr>
          <p:cNvPr id="101" name="Google Shape;101;p18"/>
          <p:cNvGrpSpPr/>
          <p:nvPr/>
        </p:nvGrpSpPr>
        <p:grpSpPr>
          <a:xfrm>
            <a:off x="0" y="381001"/>
            <a:ext cx="1037850" cy="1016287"/>
            <a:chOff x="0" y="381001"/>
            <a:chExt cx="1037850" cy="1016287"/>
          </a:xfrm>
        </p:grpSpPr>
        <p:sp>
          <p:nvSpPr>
            <p:cNvPr id="102" name="Google Shape;102;p18"/>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8"/>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4" name="Google Shape;104;p18"/>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05" name="Google Shape;105;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6" name="Shape 106"/>
        <p:cNvGrpSpPr/>
        <p:nvPr/>
      </p:nvGrpSpPr>
      <p:grpSpPr>
        <a:xfrm>
          <a:off x="0" y="0"/>
          <a:ext cx="0" cy="0"/>
          <a:chOff x="0" y="0"/>
          <a:chExt cx="0" cy="0"/>
        </a:xfrm>
      </p:grpSpPr>
      <p:grpSp>
        <p:nvGrpSpPr>
          <p:cNvPr id="107" name="Google Shape;107;p19"/>
          <p:cNvGrpSpPr/>
          <p:nvPr/>
        </p:nvGrpSpPr>
        <p:grpSpPr>
          <a:xfrm>
            <a:off x="0" y="381001"/>
            <a:ext cx="1037850" cy="1016287"/>
            <a:chOff x="0" y="381001"/>
            <a:chExt cx="1037850" cy="1016287"/>
          </a:xfrm>
        </p:grpSpPr>
        <p:sp>
          <p:nvSpPr>
            <p:cNvPr id="108" name="Google Shape;108;p19"/>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9"/>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0" name="Google Shape;110;p19"/>
          <p:cNvSpPr txBox="1"/>
          <p:nvPr>
            <p:ph type="title"/>
          </p:nvPr>
        </p:nvSpPr>
        <p:spPr>
          <a:xfrm>
            <a:off x="1297500" y="393750"/>
            <a:ext cx="3798900" cy="14931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11" name="Google Shape;111;p19"/>
          <p:cNvSpPr txBox="1"/>
          <p:nvPr>
            <p:ph idx="1" type="body"/>
          </p:nvPr>
        </p:nvSpPr>
        <p:spPr>
          <a:xfrm>
            <a:off x="1297500" y="1972550"/>
            <a:ext cx="3798900" cy="24159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112" name="Google Shape;112;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13" name="Shape 113"/>
        <p:cNvGrpSpPr/>
        <p:nvPr/>
      </p:nvGrpSpPr>
      <p:grpSpPr>
        <a:xfrm>
          <a:off x="0" y="0"/>
          <a:ext cx="0" cy="0"/>
          <a:chOff x="0" y="0"/>
          <a:chExt cx="0" cy="0"/>
        </a:xfrm>
      </p:grpSpPr>
      <p:grpSp>
        <p:nvGrpSpPr>
          <p:cNvPr id="114" name="Google Shape;114;p20"/>
          <p:cNvGrpSpPr/>
          <p:nvPr/>
        </p:nvGrpSpPr>
        <p:grpSpPr>
          <a:xfrm>
            <a:off x="4406400" y="0"/>
            <a:ext cx="4737600" cy="5143500"/>
            <a:chOff x="4406400" y="0"/>
            <a:chExt cx="4737600" cy="5143500"/>
          </a:xfrm>
        </p:grpSpPr>
        <p:sp>
          <p:nvSpPr>
            <p:cNvPr id="115" name="Google Shape;115;p20"/>
            <p:cNvSpPr/>
            <p:nvPr/>
          </p:nvSpPr>
          <p:spPr>
            <a:xfrm rot="5400000">
              <a:off x="4407900" y="-1500"/>
              <a:ext cx="47346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20"/>
            <p:cNvSpPr/>
            <p:nvPr/>
          </p:nvSpPr>
          <p:spPr>
            <a:xfrm rot="5400000">
              <a:off x="4840825" y="6000"/>
              <a:ext cx="42987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20"/>
            <p:cNvSpPr/>
            <p:nvPr/>
          </p:nvSpPr>
          <p:spPr>
            <a:xfrm rot="-5400000">
              <a:off x="5618399" y="123664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20"/>
            <p:cNvSpPr/>
            <p:nvPr/>
          </p:nvSpPr>
          <p:spPr>
            <a:xfrm flipH="1">
              <a:off x="5849857" y="144407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20"/>
            <p:cNvSpPr/>
            <p:nvPr/>
          </p:nvSpPr>
          <p:spPr>
            <a:xfrm rot="-5400000">
              <a:off x="5987081" y="246974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20"/>
            <p:cNvSpPr/>
            <p:nvPr/>
          </p:nvSpPr>
          <p:spPr>
            <a:xfrm flipH="1">
              <a:off x="6222115" y="2677179"/>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20"/>
            <p:cNvSpPr/>
            <p:nvPr/>
          </p:nvSpPr>
          <p:spPr>
            <a:xfrm rot="-5400000">
              <a:off x="6675341" y="186224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20"/>
            <p:cNvSpPr/>
            <p:nvPr/>
          </p:nvSpPr>
          <p:spPr>
            <a:xfrm flipH="1">
              <a:off x="6908099" y="2069680"/>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20"/>
            <p:cNvSpPr/>
            <p:nvPr/>
          </p:nvSpPr>
          <p:spPr>
            <a:xfrm rot="-5400000">
              <a:off x="6861141" y="247808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20"/>
            <p:cNvSpPr/>
            <p:nvPr/>
          </p:nvSpPr>
          <p:spPr>
            <a:xfrm flipH="1">
              <a:off x="7965266" y="269319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20"/>
            <p:cNvSpPr/>
            <p:nvPr/>
          </p:nvSpPr>
          <p:spPr>
            <a:xfrm flipH="1">
              <a:off x="8145082" y="330903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20"/>
            <p:cNvSpPr/>
            <p:nvPr/>
          </p:nvSpPr>
          <p:spPr>
            <a:xfrm rot="-5400000">
              <a:off x="7047599" y="309534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20"/>
            <p:cNvSpPr/>
            <p:nvPr/>
          </p:nvSpPr>
          <p:spPr>
            <a:xfrm flipH="1">
              <a:off x="7276649" y="330278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20"/>
            <p:cNvSpPr/>
            <p:nvPr/>
          </p:nvSpPr>
          <p:spPr>
            <a:xfrm rot="-5400000">
              <a:off x="7227414" y="3711189"/>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20"/>
            <p:cNvSpPr/>
            <p:nvPr/>
          </p:nvSpPr>
          <p:spPr>
            <a:xfrm flipH="1">
              <a:off x="7462448" y="391862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20"/>
            <p:cNvSpPr/>
            <p:nvPr/>
          </p:nvSpPr>
          <p:spPr>
            <a:xfrm rot="-5400000">
              <a:off x="8102491" y="37188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20"/>
            <p:cNvSpPr/>
            <p:nvPr/>
          </p:nvSpPr>
          <p:spPr>
            <a:xfrm flipH="1">
              <a:off x="8334533" y="392629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20"/>
            <p:cNvSpPr/>
            <p:nvPr/>
          </p:nvSpPr>
          <p:spPr>
            <a:xfrm rot="-5400000">
              <a:off x="8288290" y="433470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3" name="Google Shape;133;p20"/>
          <p:cNvSpPr txBox="1"/>
          <p:nvPr>
            <p:ph type="title"/>
          </p:nvPr>
        </p:nvSpPr>
        <p:spPr>
          <a:xfrm>
            <a:off x="823850" y="866775"/>
            <a:ext cx="4587000" cy="3521100"/>
          </a:xfrm>
          <a:prstGeom prst="rect">
            <a:avLst/>
          </a:prstGeom>
        </p:spPr>
        <p:txBody>
          <a:bodyPr anchorCtr="0" anchor="ctr"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34" name="Google Shape;134;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35" name="Shape 135"/>
        <p:cNvGrpSpPr/>
        <p:nvPr/>
      </p:nvGrpSpPr>
      <p:grpSpPr>
        <a:xfrm>
          <a:off x="0" y="0"/>
          <a:ext cx="0" cy="0"/>
          <a:chOff x="0" y="0"/>
          <a:chExt cx="0" cy="0"/>
        </a:xfrm>
      </p:grpSpPr>
      <p:grpSp>
        <p:nvGrpSpPr>
          <p:cNvPr id="136" name="Google Shape;136;p21"/>
          <p:cNvGrpSpPr/>
          <p:nvPr/>
        </p:nvGrpSpPr>
        <p:grpSpPr>
          <a:xfrm>
            <a:off x="0" y="381001"/>
            <a:ext cx="1037850" cy="1016287"/>
            <a:chOff x="0" y="381001"/>
            <a:chExt cx="1037850" cy="1016287"/>
          </a:xfrm>
        </p:grpSpPr>
        <p:sp>
          <p:nvSpPr>
            <p:cNvPr id="137" name="Google Shape;137;p21"/>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21"/>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9" name="Google Shape;139;p21"/>
          <p:cNvSpPr txBox="1"/>
          <p:nvPr>
            <p:ph type="title"/>
          </p:nvPr>
        </p:nvSpPr>
        <p:spPr>
          <a:xfrm>
            <a:off x="1297500" y="1658325"/>
            <a:ext cx="3036300" cy="17517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40" name="Google Shape;140;p21"/>
          <p:cNvSpPr txBox="1"/>
          <p:nvPr>
            <p:ph idx="1" type="subTitle"/>
          </p:nvPr>
        </p:nvSpPr>
        <p:spPr>
          <a:xfrm>
            <a:off x="1297500" y="3538000"/>
            <a:ext cx="3036300" cy="506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300"/>
              <a:buNone/>
              <a:defRPr/>
            </a:lvl1pPr>
            <a:lvl2pPr lvl="1" rtl="0">
              <a:lnSpc>
                <a:spcPct val="100000"/>
              </a:lnSpc>
              <a:spcBef>
                <a:spcPts val="0"/>
              </a:spcBef>
              <a:spcAft>
                <a:spcPts val="0"/>
              </a:spcAft>
              <a:buSzPts val="1300"/>
              <a:buNone/>
              <a:defRPr sz="1300"/>
            </a:lvl2pPr>
            <a:lvl3pPr lvl="2" rtl="0">
              <a:lnSpc>
                <a:spcPct val="100000"/>
              </a:lnSpc>
              <a:spcBef>
                <a:spcPts val="0"/>
              </a:spcBef>
              <a:spcAft>
                <a:spcPts val="0"/>
              </a:spcAft>
              <a:buSzPts val="1300"/>
              <a:buNone/>
              <a:defRPr sz="1300"/>
            </a:lvl3pPr>
            <a:lvl4pPr lvl="3" rtl="0">
              <a:lnSpc>
                <a:spcPct val="100000"/>
              </a:lnSpc>
              <a:spcBef>
                <a:spcPts val="0"/>
              </a:spcBef>
              <a:spcAft>
                <a:spcPts val="0"/>
              </a:spcAft>
              <a:buSzPts val="1300"/>
              <a:buNone/>
              <a:defRPr sz="1300"/>
            </a:lvl4pPr>
            <a:lvl5pPr lvl="4" rtl="0">
              <a:lnSpc>
                <a:spcPct val="100000"/>
              </a:lnSpc>
              <a:spcBef>
                <a:spcPts val="0"/>
              </a:spcBef>
              <a:spcAft>
                <a:spcPts val="0"/>
              </a:spcAft>
              <a:buSzPts val="1300"/>
              <a:buNone/>
              <a:defRPr sz="1300"/>
            </a:lvl5pPr>
            <a:lvl6pPr lvl="5" rtl="0">
              <a:lnSpc>
                <a:spcPct val="100000"/>
              </a:lnSpc>
              <a:spcBef>
                <a:spcPts val="0"/>
              </a:spcBef>
              <a:spcAft>
                <a:spcPts val="0"/>
              </a:spcAft>
              <a:buSzPts val="1300"/>
              <a:buNone/>
              <a:defRPr sz="1300"/>
            </a:lvl6pPr>
            <a:lvl7pPr lvl="6" rtl="0">
              <a:lnSpc>
                <a:spcPct val="100000"/>
              </a:lnSpc>
              <a:spcBef>
                <a:spcPts val="0"/>
              </a:spcBef>
              <a:spcAft>
                <a:spcPts val="0"/>
              </a:spcAft>
              <a:buSzPts val="1300"/>
              <a:buNone/>
              <a:defRPr sz="1300"/>
            </a:lvl7pPr>
            <a:lvl8pPr lvl="7" rtl="0">
              <a:lnSpc>
                <a:spcPct val="100000"/>
              </a:lnSpc>
              <a:spcBef>
                <a:spcPts val="0"/>
              </a:spcBef>
              <a:spcAft>
                <a:spcPts val="0"/>
              </a:spcAft>
              <a:buSzPts val="1300"/>
              <a:buNone/>
              <a:defRPr sz="1300"/>
            </a:lvl8pPr>
            <a:lvl9pPr lvl="8" rtl="0">
              <a:lnSpc>
                <a:spcPct val="100000"/>
              </a:lnSpc>
              <a:spcBef>
                <a:spcPts val="0"/>
              </a:spcBef>
              <a:spcAft>
                <a:spcPts val="0"/>
              </a:spcAft>
              <a:buSzPts val="1300"/>
              <a:buNone/>
              <a:defRPr sz="1300"/>
            </a:lvl9pPr>
          </a:lstStyle>
          <a:p/>
        </p:txBody>
      </p:sp>
      <p:sp>
        <p:nvSpPr>
          <p:cNvPr id="141" name="Google Shape;141;p21"/>
          <p:cNvSpPr txBox="1"/>
          <p:nvPr>
            <p:ph idx="2" type="body"/>
          </p:nvPr>
        </p:nvSpPr>
        <p:spPr>
          <a:xfrm>
            <a:off x="4648200" y="1696600"/>
            <a:ext cx="3676800" cy="23475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142" name="Google Shape;142;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43" name="Shape 143"/>
        <p:cNvGrpSpPr/>
        <p:nvPr/>
      </p:nvGrpSpPr>
      <p:grpSpPr>
        <a:xfrm>
          <a:off x="0" y="0"/>
          <a:ext cx="0" cy="0"/>
          <a:chOff x="0" y="0"/>
          <a:chExt cx="0" cy="0"/>
        </a:xfrm>
      </p:grpSpPr>
      <p:grpSp>
        <p:nvGrpSpPr>
          <p:cNvPr id="144" name="Google Shape;144;p22"/>
          <p:cNvGrpSpPr/>
          <p:nvPr/>
        </p:nvGrpSpPr>
        <p:grpSpPr>
          <a:xfrm>
            <a:off x="0" y="4128572"/>
            <a:ext cx="698925" cy="684657"/>
            <a:chOff x="0" y="3785672"/>
            <a:chExt cx="698925" cy="684657"/>
          </a:xfrm>
        </p:grpSpPr>
        <p:sp>
          <p:nvSpPr>
            <p:cNvPr id="145" name="Google Shape;145;p22"/>
            <p:cNvSpPr/>
            <p:nvPr/>
          </p:nvSpPr>
          <p:spPr>
            <a:xfrm rot="-5400000">
              <a:off x="0" y="3785672"/>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22"/>
            <p:cNvSpPr/>
            <p:nvPr/>
          </p:nvSpPr>
          <p:spPr>
            <a:xfrm flipH="1">
              <a:off x="154125" y="3925529"/>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7" name="Google Shape;147;p22"/>
          <p:cNvSpPr txBox="1"/>
          <p:nvPr>
            <p:ph idx="1" type="body"/>
          </p:nvPr>
        </p:nvSpPr>
        <p:spPr>
          <a:xfrm>
            <a:off x="812725" y="4305375"/>
            <a:ext cx="6936000" cy="5238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300"/>
              <a:buNone/>
              <a:defRPr/>
            </a:lvl1pPr>
          </a:lstStyle>
          <a:p/>
        </p:txBody>
      </p:sp>
      <p:sp>
        <p:nvSpPr>
          <p:cNvPr id="148" name="Google Shape;148;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49" name="Shape 149"/>
        <p:cNvGrpSpPr/>
        <p:nvPr/>
      </p:nvGrpSpPr>
      <p:grpSpPr>
        <a:xfrm>
          <a:off x="0" y="0"/>
          <a:ext cx="0" cy="0"/>
          <a:chOff x="0" y="0"/>
          <a:chExt cx="0" cy="0"/>
        </a:xfrm>
      </p:grpSpPr>
      <p:grpSp>
        <p:nvGrpSpPr>
          <p:cNvPr id="150" name="Google Shape;150;p23"/>
          <p:cNvGrpSpPr/>
          <p:nvPr/>
        </p:nvGrpSpPr>
        <p:grpSpPr>
          <a:xfrm>
            <a:off x="4406400" y="0"/>
            <a:ext cx="4737600" cy="5143065"/>
            <a:chOff x="4406400" y="0"/>
            <a:chExt cx="4737600" cy="5143065"/>
          </a:xfrm>
        </p:grpSpPr>
        <p:sp>
          <p:nvSpPr>
            <p:cNvPr id="151" name="Google Shape;151;p23"/>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23"/>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23"/>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23"/>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23"/>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23"/>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23"/>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23"/>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23"/>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23"/>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23"/>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23"/>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23"/>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23"/>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23"/>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23"/>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23"/>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23"/>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9" name="Google Shape;169;p23"/>
          <p:cNvSpPr txBox="1"/>
          <p:nvPr>
            <p:ph hasCustomPrompt="1" type="title"/>
          </p:nvPr>
        </p:nvSpPr>
        <p:spPr>
          <a:xfrm>
            <a:off x="823850" y="1284675"/>
            <a:ext cx="4776000" cy="1300800"/>
          </a:xfrm>
          <a:prstGeom prst="rect">
            <a:avLst/>
          </a:prstGeom>
        </p:spPr>
        <p:txBody>
          <a:bodyPr anchorCtr="0" anchor="t" bIns="91425" lIns="91425" spcFirstLastPara="1" rIns="91425" wrap="square" tIns="91425">
            <a:noAutofit/>
          </a:bodyPr>
          <a:lstStyle>
            <a:lvl1pPr lvl="0" rtl="0">
              <a:spcBef>
                <a:spcPts val="0"/>
              </a:spcBef>
              <a:spcAft>
                <a:spcPts val="0"/>
              </a:spcAft>
              <a:buSzPts val="8000"/>
              <a:buNone/>
              <a:defRPr sz="8000"/>
            </a:lvl1pPr>
            <a:lvl2pPr lvl="1" rtl="0">
              <a:spcBef>
                <a:spcPts val="0"/>
              </a:spcBef>
              <a:spcAft>
                <a:spcPts val="0"/>
              </a:spcAft>
              <a:buSzPts val="8000"/>
              <a:buNone/>
              <a:defRPr sz="8000"/>
            </a:lvl2pPr>
            <a:lvl3pPr lvl="2" rtl="0">
              <a:spcBef>
                <a:spcPts val="0"/>
              </a:spcBef>
              <a:spcAft>
                <a:spcPts val="0"/>
              </a:spcAft>
              <a:buSzPts val="8000"/>
              <a:buNone/>
              <a:defRPr sz="8000"/>
            </a:lvl3pPr>
            <a:lvl4pPr lvl="3" rtl="0">
              <a:spcBef>
                <a:spcPts val="0"/>
              </a:spcBef>
              <a:spcAft>
                <a:spcPts val="0"/>
              </a:spcAft>
              <a:buSzPts val="8000"/>
              <a:buNone/>
              <a:defRPr sz="8000"/>
            </a:lvl4pPr>
            <a:lvl5pPr lvl="4" rtl="0">
              <a:spcBef>
                <a:spcPts val="0"/>
              </a:spcBef>
              <a:spcAft>
                <a:spcPts val="0"/>
              </a:spcAft>
              <a:buSzPts val="8000"/>
              <a:buNone/>
              <a:defRPr sz="8000"/>
            </a:lvl5pPr>
            <a:lvl6pPr lvl="5" rtl="0">
              <a:spcBef>
                <a:spcPts val="0"/>
              </a:spcBef>
              <a:spcAft>
                <a:spcPts val="0"/>
              </a:spcAft>
              <a:buSzPts val="8000"/>
              <a:buNone/>
              <a:defRPr sz="8000"/>
            </a:lvl6pPr>
            <a:lvl7pPr lvl="6" rtl="0">
              <a:spcBef>
                <a:spcPts val="0"/>
              </a:spcBef>
              <a:spcAft>
                <a:spcPts val="0"/>
              </a:spcAft>
              <a:buSzPts val="8000"/>
              <a:buNone/>
              <a:defRPr sz="8000"/>
            </a:lvl7pPr>
            <a:lvl8pPr lvl="7" rtl="0">
              <a:spcBef>
                <a:spcPts val="0"/>
              </a:spcBef>
              <a:spcAft>
                <a:spcPts val="0"/>
              </a:spcAft>
              <a:buSzPts val="8000"/>
              <a:buNone/>
              <a:defRPr sz="8000"/>
            </a:lvl8pPr>
            <a:lvl9pPr lvl="8" rtl="0">
              <a:spcBef>
                <a:spcPts val="0"/>
              </a:spcBef>
              <a:spcAft>
                <a:spcPts val="0"/>
              </a:spcAft>
              <a:buSzPts val="8000"/>
              <a:buNone/>
              <a:defRPr sz="8000"/>
            </a:lvl9pPr>
          </a:lstStyle>
          <a:p>
            <a:r>
              <a:t>xx%</a:t>
            </a:r>
          </a:p>
        </p:txBody>
      </p:sp>
      <p:sp>
        <p:nvSpPr>
          <p:cNvPr id="170" name="Google Shape;170;p23"/>
          <p:cNvSpPr txBox="1"/>
          <p:nvPr>
            <p:ph idx="1" type="body"/>
          </p:nvPr>
        </p:nvSpPr>
        <p:spPr>
          <a:xfrm>
            <a:off x="823850" y="2643124"/>
            <a:ext cx="4776000" cy="12189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171" name="Google Shape;171;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2" name="Shape 172"/>
        <p:cNvGrpSpPr/>
        <p:nvPr/>
      </p:nvGrpSpPr>
      <p:grpSpPr>
        <a:xfrm>
          <a:off x="0" y="0"/>
          <a:ext cx="0" cy="0"/>
          <a:chOff x="0" y="0"/>
          <a:chExt cx="0" cy="0"/>
        </a:xfrm>
      </p:grpSpPr>
      <p:sp>
        <p:nvSpPr>
          <p:cNvPr id="173" name="Google Shape;173;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2.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no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focus">
    <p:bg>
      <p:bgPr>
        <a:no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p:txBody>
      </p:sp>
      <p:sp>
        <p:nvSpPr>
          <p:cNvPr id="52" name="Google Shape;52;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rtl="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indent="-298450" lvl="1" marL="914400" rtl="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2pPr>
            <a:lvl3pPr indent="-298450" lvl="2" marL="1371600" rtl="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3pPr>
            <a:lvl4pPr indent="-298450" lvl="3" marL="1828800" rtl="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4pPr>
            <a:lvl5pPr indent="-298450" lvl="4" marL="2286000" rtl="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5pPr>
            <a:lvl6pPr indent="-298450" lvl="5" marL="2743200" rtl="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6pPr>
            <a:lvl7pPr indent="-298450" lvl="6" marL="3200400" rtl="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7pPr>
            <a:lvl8pPr indent="-298450" lvl="7" marL="3657600" rtl="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8pPr>
            <a:lvl9pPr indent="-298450" lvl="8" marL="4114800" rtl="0">
              <a:lnSpc>
                <a:spcPct val="115000"/>
              </a:lnSpc>
              <a:spcBef>
                <a:spcPts val="1600"/>
              </a:spcBef>
              <a:spcAft>
                <a:spcPts val="1600"/>
              </a:spcAft>
              <a:buClr>
                <a:schemeClr val="lt1"/>
              </a:buClr>
              <a:buSzPts val="1100"/>
              <a:buFont typeface="Lato"/>
              <a:buChar char="■"/>
              <a:defRPr sz="1100">
                <a:solidFill>
                  <a:schemeClr val="lt1"/>
                </a:solidFill>
                <a:latin typeface="Lato"/>
                <a:ea typeface="Lato"/>
                <a:cs typeface="Lato"/>
                <a:sym typeface="Lato"/>
              </a:defRPr>
            </a:lvl9pPr>
          </a:lstStyle>
          <a:p/>
        </p:txBody>
      </p:sp>
      <p:sp>
        <p:nvSpPr>
          <p:cNvPr id="53" name="Google Shape;53;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lt1"/>
                </a:solidFill>
                <a:latin typeface="Lato"/>
                <a:ea typeface="Lato"/>
                <a:cs typeface="Lato"/>
                <a:sym typeface="Lato"/>
              </a:defRPr>
            </a:lvl1pPr>
            <a:lvl2pPr lvl="1" rtl="0" algn="r">
              <a:buNone/>
              <a:defRPr sz="1000">
                <a:solidFill>
                  <a:schemeClr val="lt1"/>
                </a:solidFill>
                <a:latin typeface="Lato"/>
                <a:ea typeface="Lato"/>
                <a:cs typeface="Lato"/>
                <a:sym typeface="Lato"/>
              </a:defRPr>
            </a:lvl2pPr>
            <a:lvl3pPr lvl="2" rtl="0" algn="r">
              <a:buNone/>
              <a:defRPr sz="1000">
                <a:solidFill>
                  <a:schemeClr val="lt1"/>
                </a:solidFill>
                <a:latin typeface="Lato"/>
                <a:ea typeface="Lato"/>
                <a:cs typeface="Lato"/>
                <a:sym typeface="Lato"/>
              </a:defRPr>
            </a:lvl3pPr>
            <a:lvl4pPr lvl="3" rtl="0" algn="r">
              <a:buNone/>
              <a:defRPr sz="1000">
                <a:solidFill>
                  <a:schemeClr val="lt1"/>
                </a:solidFill>
                <a:latin typeface="Lato"/>
                <a:ea typeface="Lato"/>
                <a:cs typeface="Lato"/>
                <a:sym typeface="Lato"/>
              </a:defRPr>
            </a:lvl4pPr>
            <a:lvl5pPr lvl="4" rtl="0" algn="r">
              <a:buNone/>
              <a:defRPr sz="1000">
                <a:solidFill>
                  <a:schemeClr val="lt1"/>
                </a:solidFill>
                <a:latin typeface="Lato"/>
                <a:ea typeface="Lato"/>
                <a:cs typeface="Lato"/>
                <a:sym typeface="Lato"/>
              </a:defRPr>
            </a:lvl5pPr>
            <a:lvl6pPr lvl="5" rtl="0" algn="r">
              <a:buNone/>
              <a:defRPr sz="1000">
                <a:solidFill>
                  <a:schemeClr val="lt1"/>
                </a:solidFill>
                <a:latin typeface="Lato"/>
                <a:ea typeface="Lato"/>
                <a:cs typeface="Lato"/>
                <a:sym typeface="Lato"/>
              </a:defRPr>
            </a:lvl6pPr>
            <a:lvl7pPr lvl="6" rtl="0" algn="r">
              <a:buNone/>
              <a:defRPr sz="1000">
                <a:solidFill>
                  <a:schemeClr val="lt1"/>
                </a:solidFill>
                <a:latin typeface="Lato"/>
                <a:ea typeface="Lato"/>
                <a:cs typeface="Lato"/>
                <a:sym typeface="Lato"/>
              </a:defRPr>
            </a:lvl7pPr>
            <a:lvl8pPr lvl="7" rtl="0" algn="r">
              <a:buNone/>
              <a:defRPr sz="1000">
                <a:solidFill>
                  <a:schemeClr val="lt1"/>
                </a:solidFill>
                <a:latin typeface="Lato"/>
                <a:ea typeface="Lato"/>
                <a:cs typeface="Lato"/>
                <a:sym typeface="Lato"/>
              </a:defRPr>
            </a:lvl8pPr>
            <a:lvl9pPr lvl="8" rtl="0" algn="r">
              <a:buNone/>
              <a:defRPr sz="1000">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14.png"/><Relationship Id="rId5"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xml"/><Relationship Id="rId3" Type="http://schemas.openxmlformats.org/officeDocument/2006/relationships/image" Target="../media/image6.gif"/><Relationship Id="rId4" Type="http://schemas.openxmlformats.org/officeDocument/2006/relationships/image" Target="../media/image2.gif"/><Relationship Id="rId5" Type="http://schemas.openxmlformats.org/officeDocument/2006/relationships/image" Target="../media/image9.gif"/><Relationship Id="rId6"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xml"/><Relationship Id="rId3" Type="http://schemas.openxmlformats.org/officeDocument/2006/relationships/image" Target="../media/image4.jpg"/><Relationship Id="rId4" Type="http://schemas.openxmlformats.org/officeDocument/2006/relationships/image" Target="../media/image16.jpg"/><Relationship Id="rId5" Type="http://schemas.openxmlformats.org/officeDocument/2006/relationships/image" Target="../media/image3.png"/><Relationship Id="rId6"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xml"/><Relationship Id="rId3" Type="http://schemas.openxmlformats.org/officeDocument/2006/relationships/image" Target="../media/image13.jpg"/><Relationship Id="rId4" Type="http://schemas.openxmlformats.org/officeDocument/2006/relationships/image" Target="../media/image12.jpg"/><Relationship Id="rId5" Type="http://schemas.openxmlformats.org/officeDocument/2006/relationships/image" Target="../media/image8.png"/><Relationship Id="rId6"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5.xml"/><Relationship Id="rId3" Type="http://schemas.openxmlformats.org/officeDocument/2006/relationships/image" Target="../media/image4.jpg"/><Relationship Id="rId4" Type="http://schemas.openxmlformats.org/officeDocument/2006/relationships/image" Target="../media/image15.jpg"/><Relationship Id="rId5"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25"/>
          <p:cNvSpPr txBox="1"/>
          <p:nvPr/>
        </p:nvSpPr>
        <p:spPr>
          <a:xfrm>
            <a:off x="772775" y="2426850"/>
            <a:ext cx="6218100" cy="53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rgbClr val="0145AC"/>
                </a:solidFill>
                <a:latin typeface="Montserrat"/>
                <a:ea typeface="Montserrat"/>
                <a:cs typeface="Montserrat"/>
                <a:sym typeface="Montserrat"/>
              </a:rPr>
              <a:t>Temperature Sensor</a:t>
            </a:r>
            <a:endParaRPr b="1" sz="2400">
              <a:solidFill>
                <a:srgbClr val="0145AC"/>
              </a:solidFill>
              <a:latin typeface="Montserrat"/>
              <a:ea typeface="Montserrat"/>
              <a:cs typeface="Montserrat"/>
              <a:sym typeface="Montserrat"/>
            </a:endParaRPr>
          </a:p>
        </p:txBody>
      </p:sp>
      <p:sp>
        <p:nvSpPr>
          <p:cNvPr id="179" name="Google Shape;179;p25"/>
          <p:cNvSpPr txBox="1"/>
          <p:nvPr/>
        </p:nvSpPr>
        <p:spPr>
          <a:xfrm>
            <a:off x="805075" y="2954400"/>
            <a:ext cx="7402200" cy="45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0145AC"/>
                </a:solidFill>
                <a:latin typeface="Montserrat"/>
                <a:ea typeface="Montserrat"/>
                <a:cs typeface="Montserrat"/>
                <a:sym typeface="Montserrat"/>
              </a:rPr>
              <a:t>Lesson 3 -</a:t>
            </a:r>
            <a:r>
              <a:rPr lang="en" sz="1800">
                <a:solidFill>
                  <a:srgbClr val="0145AC"/>
                </a:solidFill>
                <a:latin typeface="Montserrat"/>
                <a:ea typeface="Montserrat"/>
                <a:cs typeface="Montserrat"/>
                <a:sym typeface="Montserrat"/>
              </a:rPr>
              <a:t> States of Matter Activity Slides</a:t>
            </a:r>
            <a:endParaRPr sz="1800">
              <a:solidFill>
                <a:srgbClr val="0145AC"/>
              </a:solidFill>
              <a:latin typeface="Montserrat"/>
              <a:ea typeface="Montserrat"/>
              <a:cs typeface="Montserrat"/>
              <a:sym typeface="Montserrat"/>
            </a:endParaRPr>
          </a:p>
        </p:txBody>
      </p:sp>
      <p:pic>
        <p:nvPicPr>
          <p:cNvPr id="180" name="Google Shape;180;p25"/>
          <p:cNvPicPr preferRelativeResize="0"/>
          <p:nvPr/>
        </p:nvPicPr>
        <p:blipFill>
          <a:blip r:embed="rId3">
            <a:alphaModFix/>
          </a:blip>
          <a:stretch>
            <a:fillRect/>
          </a:stretch>
        </p:blipFill>
        <p:spPr>
          <a:xfrm>
            <a:off x="880475" y="1733112"/>
            <a:ext cx="2850726" cy="531300"/>
          </a:xfrm>
          <a:prstGeom prst="rect">
            <a:avLst/>
          </a:prstGeom>
          <a:noFill/>
          <a:ln>
            <a:noFill/>
          </a:ln>
        </p:spPr>
      </p:pic>
      <p:cxnSp>
        <p:nvCxnSpPr>
          <p:cNvPr id="181" name="Google Shape;181;p25"/>
          <p:cNvCxnSpPr/>
          <p:nvPr/>
        </p:nvCxnSpPr>
        <p:spPr>
          <a:xfrm>
            <a:off x="880475" y="2930869"/>
            <a:ext cx="7326900" cy="0"/>
          </a:xfrm>
          <a:prstGeom prst="straightConnector1">
            <a:avLst/>
          </a:prstGeom>
          <a:noFill/>
          <a:ln cap="flat" cmpd="sng" w="9525">
            <a:solidFill>
              <a:srgbClr val="0145AC"/>
            </a:solidFill>
            <a:prstDash val="solid"/>
            <a:round/>
            <a:headEnd len="med" w="med" type="none"/>
            <a:tailEnd len="med" w="med" type="none"/>
          </a:ln>
        </p:spPr>
      </p:cxnSp>
      <p:pic>
        <p:nvPicPr>
          <p:cNvPr id="182" name="Google Shape;182;p25"/>
          <p:cNvPicPr preferRelativeResize="0"/>
          <p:nvPr/>
        </p:nvPicPr>
        <p:blipFill>
          <a:blip r:embed="rId4">
            <a:alphaModFix/>
          </a:blip>
          <a:stretch>
            <a:fillRect/>
          </a:stretch>
        </p:blipFill>
        <p:spPr>
          <a:xfrm rot="10800000">
            <a:off x="-320275" y="-1463800"/>
            <a:ext cx="9143997" cy="2503300"/>
          </a:xfrm>
          <a:prstGeom prst="rect">
            <a:avLst/>
          </a:prstGeom>
          <a:noFill/>
          <a:ln>
            <a:noFill/>
          </a:ln>
        </p:spPr>
      </p:pic>
      <p:pic>
        <p:nvPicPr>
          <p:cNvPr id="183" name="Google Shape;183;p25"/>
          <p:cNvPicPr preferRelativeResize="0"/>
          <p:nvPr/>
        </p:nvPicPr>
        <p:blipFill>
          <a:blip r:embed="rId5">
            <a:alphaModFix/>
          </a:blip>
          <a:stretch>
            <a:fillRect/>
          </a:stretch>
        </p:blipFill>
        <p:spPr>
          <a:xfrm>
            <a:off x="75000" y="3788989"/>
            <a:ext cx="9143997" cy="268757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26"/>
          <p:cNvSpPr/>
          <p:nvPr/>
        </p:nvSpPr>
        <p:spPr>
          <a:xfrm>
            <a:off x="6096738" y="1753975"/>
            <a:ext cx="2228700" cy="21966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189" name="Google Shape;189;p26"/>
          <p:cNvSpPr/>
          <p:nvPr/>
        </p:nvSpPr>
        <p:spPr>
          <a:xfrm>
            <a:off x="3585063" y="1753975"/>
            <a:ext cx="2228700" cy="21966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190" name="Google Shape;190;p26"/>
          <p:cNvSpPr/>
          <p:nvPr/>
        </p:nvSpPr>
        <p:spPr>
          <a:xfrm>
            <a:off x="1073400" y="1753975"/>
            <a:ext cx="2228700" cy="21966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191" name="Google Shape;191;p26"/>
          <p:cNvSpPr txBox="1"/>
          <p:nvPr/>
        </p:nvSpPr>
        <p:spPr>
          <a:xfrm>
            <a:off x="1210500" y="1192915"/>
            <a:ext cx="1954500" cy="356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chemeClr val="accent1"/>
                </a:solidFill>
                <a:latin typeface="Montserrat"/>
                <a:ea typeface="Montserrat"/>
                <a:cs typeface="Montserrat"/>
                <a:sym typeface="Montserrat"/>
              </a:rPr>
              <a:t>LIQUID</a:t>
            </a:r>
            <a:endParaRPr b="1" sz="1800">
              <a:solidFill>
                <a:schemeClr val="accent1"/>
              </a:solidFill>
              <a:latin typeface="Montserrat"/>
              <a:ea typeface="Montserrat"/>
              <a:cs typeface="Montserrat"/>
              <a:sym typeface="Montserrat"/>
            </a:endParaRPr>
          </a:p>
        </p:txBody>
      </p:sp>
      <p:sp>
        <p:nvSpPr>
          <p:cNvPr id="192" name="Google Shape;192;p26"/>
          <p:cNvSpPr txBox="1"/>
          <p:nvPr/>
        </p:nvSpPr>
        <p:spPr>
          <a:xfrm>
            <a:off x="3697300" y="1192915"/>
            <a:ext cx="1954500" cy="356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chemeClr val="accent1"/>
                </a:solidFill>
                <a:latin typeface="Montserrat"/>
                <a:ea typeface="Montserrat"/>
                <a:cs typeface="Montserrat"/>
                <a:sym typeface="Montserrat"/>
              </a:rPr>
              <a:t>GAS</a:t>
            </a:r>
            <a:endParaRPr b="1" sz="1800">
              <a:solidFill>
                <a:schemeClr val="accent1"/>
              </a:solidFill>
              <a:latin typeface="Montserrat"/>
              <a:ea typeface="Montserrat"/>
              <a:cs typeface="Montserrat"/>
              <a:sym typeface="Montserrat"/>
            </a:endParaRPr>
          </a:p>
        </p:txBody>
      </p:sp>
      <p:sp>
        <p:nvSpPr>
          <p:cNvPr id="193" name="Google Shape;193;p26"/>
          <p:cNvSpPr txBox="1"/>
          <p:nvPr/>
        </p:nvSpPr>
        <p:spPr>
          <a:xfrm>
            <a:off x="6234475" y="1192915"/>
            <a:ext cx="1954500" cy="356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chemeClr val="accent1"/>
                </a:solidFill>
                <a:latin typeface="Montserrat"/>
                <a:ea typeface="Montserrat"/>
                <a:cs typeface="Montserrat"/>
                <a:sym typeface="Montserrat"/>
              </a:rPr>
              <a:t>SOLID</a:t>
            </a:r>
            <a:endParaRPr b="1" sz="1800">
              <a:solidFill>
                <a:schemeClr val="accent1"/>
              </a:solidFill>
              <a:latin typeface="Montserrat"/>
              <a:ea typeface="Montserrat"/>
              <a:cs typeface="Montserrat"/>
              <a:sym typeface="Montserrat"/>
            </a:endParaRPr>
          </a:p>
        </p:txBody>
      </p:sp>
      <p:pic>
        <p:nvPicPr>
          <p:cNvPr id="194" name="Google Shape;194;p26"/>
          <p:cNvPicPr preferRelativeResize="0"/>
          <p:nvPr/>
        </p:nvPicPr>
        <p:blipFill rotWithShape="1">
          <a:blip r:embed="rId3">
            <a:alphaModFix/>
          </a:blip>
          <a:srcRect b="22394" l="16399" r="17097" t="34104"/>
          <a:stretch/>
        </p:blipFill>
        <p:spPr>
          <a:xfrm>
            <a:off x="6190225" y="1833175"/>
            <a:ext cx="2025300" cy="2038200"/>
          </a:xfrm>
          <a:prstGeom prst="ellipse">
            <a:avLst/>
          </a:prstGeom>
          <a:noFill/>
          <a:ln>
            <a:noFill/>
          </a:ln>
        </p:spPr>
      </p:pic>
      <p:pic>
        <p:nvPicPr>
          <p:cNvPr id="195" name="Google Shape;195;p26"/>
          <p:cNvPicPr preferRelativeResize="0"/>
          <p:nvPr/>
        </p:nvPicPr>
        <p:blipFill rotWithShape="1">
          <a:blip r:embed="rId4">
            <a:alphaModFix/>
          </a:blip>
          <a:srcRect b="22863" l="17094" r="16724" t="34120"/>
          <a:stretch/>
        </p:blipFill>
        <p:spPr>
          <a:xfrm>
            <a:off x="1200950" y="1856125"/>
            <a:ext cx="1992000" cy="1992300"/>
          </a:xfrm>
          <a:prstGeom prst="ellipse">
            <a:avLst/>
          </a:prstGeom>
          <a:noFill/>
          <a:ln>
            <a:noFill/>
          </a:ln>
        </p:spPr>
      </p:pic>
      <p:pic>
        <p:nvPicPr>
          <p:cNvPr id="196" name="Google Shape;196;p26"/>
          <p:cNvPicPr preferRelativeResize="0"/>
          <p:nvPr/>
        </p:nvPicPr>
        <p:blipFill rotWithShape="1">
          <a:blip r:embed="rId5">
            <a:alphaModFix/>
          </a:blip>
          <a:srcRect b="22767" l="16672" r="17403" t="34370"/>
          <a:stretch/>
        </p:blipFill>
        <p:spPr>
          <a:xfrm>
            <a:off x="3703425" y="1856125"/>
            <a:ext cx="1992000" cy="1992300"/>
          </a:xfrm>
          <a:prstGeom prst="ellipse">
            <a:avLst/>
          </a:prstGeom>
          <a:noFill/>
          <a:ln>
            <a:noFill/>
          </a:ln>
        </p:spPr>
      </p:pic>
      <p:sp>
        <p:nvSpPr>
          <p:cNvPr id="197" name="Google Shape;197;p26"/>
          <p:cNvSpPr/>
          <p:nvPr/>
        </p:nvSpPr>
        <p:spPr>
          <a:xfrm>
            <a:off x="0" y="0"/>
            <a:ext cx="514200" cy="5143500"/>
          </a:xfrm>
          <a:prstGeom prst="rect">
            <a:avLst/>
          </a:prstGeom>
          <a:solidFill>
            <a:srgbClr val="005C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98" name="Google Shape;198;p26"/>
          <p:cNvPicPr preferRelativeResize="0"/>
          <p:nvPr/>
        </p:nvPicPr>
        <p:blipFill>
          <a:blip r:embed="rId6">
            <a:alphaModFix/>
          </a:blip>
          <a:stretch>
            <a:fillRect/>
          </a:stretch>
        </p:blipFill>
        <p:spPr>
          <a:xfrm rot="-5400000">
            <a:off x="-267713" y="3824560"/>
            <a:ext cx="1064025" cy="242300"/>
          </a:xfrm>
          <a:prstGeom prst="rect">
            <a:avLst/>
          </a:prstGeom>
          <a:noFill/>
          <a:ln>
            <a:noFill/>
          </a:ln>
        </p:spPr>
      </p:pic>
      <p:sp>
        <p:nvSpPr>
          <p:cNvPr id="199" name="Google Shape;199;p26"/>
          <p:cNvSpPr txBox="1"/>
          <p:nvPr/>
        </p:nvSpPr>
        <p:spPr>
          <a:xfrm>
            <a:off x="82350" y="4659350"/>
            <a:ext cx="363900" cy="417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b="1" lang="en" sz="1000">
                <a:solidFill>
                  <a:srgbClr val="FFFFFF"/>
                </a:solidFill>
                <a:latin typeface="Montserrat"/>
                <a:ea typeface="Montserrat"/>
                <a:cs typeface="Montserrat"/>
                <a:sym typeface="Montserrat"/>
              </a:rPr>
              <a:t>‹#›</a:t>
            </a:fld>
            <a:endParaRPr b="1" sz="1000">
              <a:solidFill>
                <a:srgbClr val="FFFFFF"/>
              </a:solidFill>
              <a:latin typeface="Montserrat"/>
              <a:ea typeface="Montserrat"/>
              <a:cs typeface="Montserrat"/>
              <a:sym typeface="Montserrat"/>
            </a:endParaRPr>
          </a:p>
        </p:txBody>
      </p:sp>
      <p:cxnSp>
        <p:nvCxnSpPr>
          <p:cNvPr id="200" name="Google Shape;200;p26"/>
          <p:cNvCxnSpPr/>
          <p:nvPr/>
        </p:nvCxnSpPr>
        <p:spPr>
          <a:xfrm>
            <a:off x="100025" y="4629150"/>
            <a:ext cx="328500" cy="0"/>
          </a:xfrm>
          <a:prstGeom prst="straightConnector1">
            <a:avLst/>
          </a:prstGeom>
          <a:noFill/>
          <a:ln cap="flat" cmpd="sng" w="9525">
            <a:solidFill>
              <a:srgbClr val="FFFFFF"/>
            </a:solidFill>
            <a:prstDash val="solid"/>
            <a:round/>
            <a:headEnd len="med" w="med" type="none"/>
            <a:tailEnd len="med" w="med" type="none"/>
          </a:ln>
        </p:spPr>
      </p:cxnSp>
      <p:sp>
        <p:nvSpPr>
          <p:cNvPr id="201" name="Google Shape;201;p26"/>
          <p:cNvSpPr txBox="1"/>
          <p:nvPr/>
        </p:nvSpPr>
        <p:spPr>
          <a:xfrm rot="-5400000">
            <a:off x="-525600" y="2363250"/>
            <a:ext cx="1579800" cy="41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Montserrat"/>
                <a:ea typeface="Montserrat"/>
                <a:cs typeface="Montserrat"/>
                <a:sym typeface="Montserrat"/>
              </a:rPr>
              <a:t>TEMPERATURE </a:t>
            </a:r>
            <a:endParaRPr i="1">
              <a:solidFill>
                <a:srgbClr val="FFFFFF"/>
              </a:solidFill>
              <a:latin typeface="Montserrat"/>
              <a:ea typeface="Montserrat"/>
              <a:cs typeface="Montserrat"/>
              <a:sym typeface="Montserrat"/>
            </a:endParaRPr>
          </a:p>
        </p:txBody>
      </p:sp>
      <p:sp>
        <p:nvSpPr>
          <p:cNvPr id="202" name="Google Shape;202;p26"/>
          <p:cNvSpPr txBox="1"/>
          <p:nvPr/>
        </p:nvSpPr>
        <p:spPr>
          <a:xfrm rot="-5400000">
            <a:off x="-609150" y="664700"/>
            <a:ext cx="1746900" cy="41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a:solidFill>
                  <a:srgbClr val="FFFFFF"/>
                </a:solidFill>
                <a:latin typeface="Montserrat"/>
                <a:ea typeface="Montserrat"/>
                <a:cs typeface="Montserrat"/>
                <a:sym typeface="Montserrat"/>
              </a:rPr>
              <a:t>REFLECT!</a:t>
            </a:r>
            <a:endParaRPr i="1">
              <a:solidFill>
                <a:srgbClr val="FFFFFF"/>
              </a:solidFill>
              <a:latin typeface="Montserrat"/>
              <a:ea typeface="Montserrat"/>
              <a:cs typeface="Montserrat"/>
              <a:sym typeface="Montserrat"/>
            </a:endParaRPr>
          </a:p>
        </p:txBody>
      </p:sp>
      <p:cxnSp>
        <p:nvCxnSpPr>
          <p:cNvPr id="203" name="Google Shape;203;p26"/>
          <p:cNvCxnSpPr/>
          <p:nvPr/>
        </p:nvCxnSpPr>
        <p:spPr>
          <a:xfrm>
            <a:off x="92850" y="1783125"/>
            <a:ext cx="328500" cy="0"/>
          </a:xfrm>
          <a:prstGeom prst="straightConnector1">
            <a:avLst/>
          </a:prstGeom>
          <a:noFill/>
          <a:ln cap="flat" cmpd="sng" w="9525">
            <a:solidFill>
              <a:srgbClr val="FFFFFF"/>
            </a:solidFill>
            <a:prstDash val="solid"/>
            <a:round/>
            <a:headEnd len="med" w="med" type="none"/>
            <a:tailEnd len="med" w="med"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gtEl>
                                        <p:attrNameLst>
                                          <p:attrName>style.visibility</p:attrName>
                                        </p:attrNameLst>
                                      </p:cBhvr>
                                      <p:to>
                                        <p:strVal val="visible"/>
                                      </p:to>
                                    </p:set>
                                    <p:animEffect filter="fade" transition="in">
                                      <p:cBhvr>
                                        <p:cTn dur="1000"/>
                                        <p:tgtEl>
                                          <p:spTgt spid="1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2"/>
                                        </p:tgtEl>
                                        <p:attrNameLst>
                                          <p:attrName>style.visibility</p:attrName>
                                        </p:attrNameLst>
                                      </p:cBhvr>
                                      <p:to>
                                        <p:strVal val="visible"/>
                                      </p:to>
                                    </p:set>
                                    <p:animEffect filter="fade" transition="in">
                                      <p:cBhvr>
                                        <p:cTn dur="1000"/>
                                        <p:tgtEl>
                                          <p:spTgt spid="1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3"/>
                                        </p:tgtEl>
                                        <p:attrNameLst>
                                          <p:attrName>style.visibility</p:attrName>
                                        </p:attrNameLst>
                                      </p:cBhvr>
                                      <p:to>
                                        <p:strVal val="visible"/>
                                      </p:to>
                                    </p:set>
                                    <p:animEffect filter="fade" transition="in">
                                      <p:cBhvr>
                                        <p:cTn dur="1000"/>
                                        <p:tgtEl>
                                          <p:spTgt spid="1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27"/>
          <p:cNvSpPr/>
          <p:nvPr/>
        </p:nvSpPr>
        <p:spPr>
          <a:xfrm>
            <a:off x="2222750" y="1503144"/>
            <a:ext cx="6623700" cy="2314500"/>
          </a:xfrm>
          <a:prstGeom prst="rect">
            <a:avLst/>
          </a:prstGeom>
          <a:solidFill>
            <a:srgbClr val="FFFFFF"/>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27"/>
          <p:cNvSpPr txBox="1"/>
          <p:nvPr/>
        </p:nvSpPr>
        <p:spPr>
          <a:xfrm>
            <a:off x="2324525" y="1004570"/>
            <a:ext cx="3140700" cy="489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accent1"/>
                </a:solidFill>
                <a:latin typeface="Montserrat"/>
                <a:ea typeface="Montserrat"/>
                <a:cs typeface="Montserrat"/>
                <a:sym typeface="Montserrat"/>
              </a:rPr>
              <a:t>Water is a liquid.</a:t>
            </a:r>
            <a:endParaRPr sz="1800">
              <a:solidFill>
                <a:schemeClr val="accent1"/>
              </a:solidFill>
              <a:latin typeface="Montserrat"/>
              <a:ea typeface="Montserrat"/>
              <a:cs typeface="Montserrat"/>
              <a:sym typeface="Montserrat"/>
            </a:endParaRPr>
          </a:p>
        </p:txBody>
      </p:sp>
      <p:sp>
        <p:nvSpPr>
          <p:cNvPr id="210" name="Google Shape;210;p27"/>
          <p:cNvSpPr txBox="1"/>
          <p:nvPr/>
        </p:nvSpPr>
        <p:spPr>
          <a:xfrm>
            <a:off x="5594886" y="1004570"/>
            <a:ext cx="3140700" cy="426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accent1"/>
                </a:solidFill>
                <a:latin typeface="Montserrat"/>
                <a:ea typeface="Montserrat"/>
                <a:cs typeface="Montserrat"/>
                <a:sym typeface="Montserrat"/>
              </a:rPr>
              <a:t>Oxygen is a gas.</a:t>
            </a:r>
            <a:endParaRPr sz="1800">
              <a:solidFill>
                <a:schemeClr val="accent1"/>
              </a:solidFill>
              <a:latin typeface="Montserrat"/>
              <a:ea typeface="Montserrat"/>
              <a:cs typeface="Montserrat"/>
              <a:sym typeface="Montserrat"/>
            </a:endParaRPr>
          </a:p>
        </p:txBody>
      </p:sp>
      <p:sp>
        <p:nvSpPr>
          <p:cNvPr id="211" name="Google Shape;211;p27"/>
          <p:cNvSpPr txBox="1"/>
          <p:nvPr/>
        </p:nvSpPr>
        <p:spPr>
          <a:xfrm>
            <a:off x="2324800" y="4028469"/>
            <a:ext cx="6411000" cy="538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accent1"/>
                </a:solidFill>
                <a:latin typeface="Montserrat"/>
                <a:ea typeface="Montserrat"/>
                <a:cs typeface="Montserrat"/>
                <a:sym typeface="Montserrat"/>
              </a:rPr>
              <a:t>Why do you think this happens?</a:t>
            </a:r>
            <a:endParaRPr sz="1800">
              <a:solidFill>
                <a:schemeClr val="accent1"/>
              </a:solidFill>
              <a:latin typeface="Montserrat"/>
              <a:ea typeface="Montserrat"/>
              <a:cs typeface="Montserrat"/>
              <a:sym typeface="Montserrat"/>
            </a:endParaRPr>
          </a:p>
        </p:txBody>
      </p:sp>
      <p:sp>
        <p:nvSpPr>
          <p:cNvPr id="212" name="Google Shape;212;p27"/>
          <p:cNvSpPr txBox="1"/>
          <p:nvPr/>
        </p:nvSpPr>
        <p:spPr>
          <a:xfrm>
            <a:off x="2222750" y="576838"/>
            <a:ext cx="6623700" cy="469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accent1"/>
                </a:solidFill>
                <a:latin typeface="Montserrat"/>
                <a:ea typeface="Montserrat"/>
                <a:cs typeface="Montserrat"/>
                <a:sym typeface="Montserrat"/>
              </a:rPr>
              <a:t>Between 0</a:t>
            </a:r>
            <a:r>
              <a:rPr baseline="30000" lang="en" sz="1800">
                <a:solidFill>
                  <a:schemeClr val="accent1"/>
                </a:solidFill>
                <a:latin typeface="Montserrat"/>
                <a:ea typeface="Montserrat"/>
                <a:cs typeface="Montserrat"/>
                <a:sym typeface="Montserrat"/>
              </a:rPr>
              <a:t>o</a:t>
            </a:r>
            <a:r>
              <a:rPr lang="en" sz="1800">
                <a:solidFill>
                  <a:schemeClr val="accent1"/>
                </a:solidFill>
                <a:latin typeface="Montserrat"/>
                <a:ea typeface="Montserrat"/>
                <a:cs typeface="Montserrat"/>
                <a:sym typeface="Montserrat"/>
              </a:rPr>
              <a:t>F and 100</a:t>
            </a:r>
            <a:r>
              <a:rPr baseline="30000" lang="en" sz="1800">
                <a:solidFill>
                  <a:schemeClr val="accent1"/>
                </a:solidFill>
                <a:latin typeface="Montserrat"/>
                <a:ea typeface="Montserrat"/>
                <a:cs typeface="Montserrat"/>
                <a:sym typeface="Montserrat"/>
              </a:rPr>
              <a:t>o</a:t>
            </a:r>
            <a:r>
              <a:rPr lang="en" sz="1800">
                <a:solidFill>
                  <a:schemeClr val="accent1"/>
                </a:solidFill>
                <a:latin typeface="Montserrat"/>
                <a:ea typeface="Montserrat"/>
                <a:cs typeface="Montserrat"/>
                <a:sym typeface="Montserrat"/>
              </a:rPr>
              <a:t>F</a:t>
            </a:r>
            <a:endParaRPr sz="1800">
              <a:solidFill>
                <a:schemeClr val="accent1"/>
              </a:solidFill>
              <a:latin typeface="Montserrat"/>
              <a:ea typeface="Montserrat"/>
              <a:cs typeface="Montserrat"/>
              <a:sym typeface="Montserrat"/>
            </a:endParaRPr>
          </a:p>
        </p:txBody>
      </p:sp>
      <p:pic>
        <p:nvPicPr>
          <p:cNvPr id="213" name="Google Shape;213;p27"/>
          <p:cNvPicPr preferRelativeResize="0"/>
          <p:nvPr/>
        </p:nvPicPr>
        <p:blipFill rotWithShape="1">
          <a:blip r:embed="rId3">
            <a:alphaModFix/>
          </a:blip>
          <a:srcRect b="56112" l="43485" r="14676" t="7511"/>
          <a:stretch/>
        </p:blipFill>
        <p:spPr>
          <a:xfrm>
            <a:off x="5542846" y="1629476"/>
            <a:ext cx="3197354" cy="2084974"/>
          </a:xfrm>
          <a:prstGeom prst="rect">
            <a:avLst/>
          </a:prstGeom>
          <a:noFill/>
          <a:ln>
            <a:noFill/>
          </a:ln>
        </p:spPr>
      </p:pic>
      <p:pic>
        <p:nvPicPr>
          <p:cNvPr id="214" name="Google Shape;214;p27"/>
          <p:cNvPicPr preferRelativeResize="0"/>
          <p:nvPr/>
        </p:nvPicPr>
        <p:blipFill>
          <a:blip r:embed="rId4">
            <a:alphaModFix/>
          </a:blip>
          <a:stretch>
            <a:fillRect/>
          </a:stretch>
        </p:blipFill>
        <p:spPr>
          <a:xfrm>
            <a:off x="2328999" y="1624989"/>
            <a:ext cx="3140880" cy="2093930"/>
          </a:xfrm>
          <a:prstGeom prst="rect">
            <a:avLst/>
          </a:prstGeom>
          <a:noFill/>
          <a:ln>
            <a:noFill/>
          </a:ln>
        </p:spPr>
      </p:pic>
      <p:pic>
        <p:nvPicPr>
          <p:cNvPr id="215" name="Google Shape;215;p27"/>
          <p:cNvPicPr preferRelativeResize="0"/>
          <p:nvPr/>
        </p:nvPicPr>
        <p:blipFill rotWithShape="1">
          <a:blip r:embed="rId5">
            <a:alphaModFix/>
          </a:blip>
          <a:srcRect b="0" l="0" r="0" t="0"/>
          <a:stretch/>
        </p:blipFill>
        <p:spPr>
          <a:xfrm>
            <a:off x="649113" y="640866"/>
            <a:ext cx="1346888" cy="3707722"/>
          </a:xfrm>
          <a:prstGeom prst="rect">
            <a:avLst/>
          </a:prstGeom>
          <a:noFill/>
          <a:ln>
            <a:noFill/>
          </a:ln>
        </p:spPr>
      </p:pic>
      <p:sp>
        <p:nvSpPr>
          <p:cNvPr id="216" name="Google Shape;216;p27"/>
          <p:cNvSpPr/>
          <p:nvPr/>
        </p:nvSpPr>
        <p:spPr>
          <a:xfrm>
            <a:off x="0" y="0"/>
            <a:ext cx="514200" cy="5143500"/>
          </a:xfrm>
          <a:prstGeom prst="rect">
            <a:avLst/>
          </a:prstGeom>
          <a:solidFill>
            <a:srgbClr val="005C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17" name="Google Shape;217;p27"/>
          <p:cNvPicPr preferRelativeResize="0"/>
          <p:nvPr/>
        </p:nvPicPr>
        <p:blipFill>
          <a:blip r:embed="rId6">
            <a:alphaModFix/>
          </a:blip>
          <a:stretch>
            <a:fillRect/>
          </a:stretch>
        </p:blipFill>
        <p:spPr>
          <a:xfrm rot="-5400000">
            <a:off x="-267713" y="3824560"/>
            <a:ext cx="1064025" cy="242300"/>
          </a:xfrm>
          <a:prstGeom prst="rect">
            <a:avLst/>
          </a:prstGeom>
          <a:noFill/>
          <a:ln>
            <a:noFill/>
          </a:ln>
        </p:spPr>
      </p:pic>
      <p:sp>
        <p:nvSpPr>
          <p:cNvPr id="218" name="Google Shape;218;p27"/>
          <p:cNvSpPr txBox="1"/>
          <p:nvPr/>
        </p:nvSpPr>
        <p:spPr>
          <a:xfrm>
            <a:off x="82350" y="4659350"/>
            <a:ext cx="363900" cy="417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b="1" lang="en" sz="1000">
                <a:solidFill>
                  <a:srgbClr val="FFFFFF"/>
                </a:solidFill>
                <a:latin typeface="Montserrat"/>
                <a:ea typeface="Montserrat"/>
                <a:cs typeface="Montserrat"/>
                <a:sym typeface="Montserrat"/>
              </a:rPr>
              <a:t>‹#›</a:t>
            </a:fld>
            <a:endParaRPr b="1" sz="1000">
              <a:solidFill>
                <a:srgbClr val="FFFFFF"/>
              </a:solidFill>
              <a:latin typeface="Montserrat"/>
              <a:ea typeface="Montserrat"/>
              <a:cs typeface="Montserrat"/>
              <a:sym typeface="Montserrat"/>
            </a:endParaRPr>
          </a:p>
        </p:txBody>
      </p:sp>
      <p:cxnSp>
        <p:nvCxnSpPr>
          <p:cNvPr id="219" name="Google Shape;219;p27"/>
          <p:cNvCxnSpPr/>
          <p:nvPr/>
        </p:nvCxnSpPr>
        <p:spPr>
          <a:xfrm>
            <a:off x="100025" y="4629150"/>
            <a:ext cx="328500" cy="0"/>
          </a:xfrm>
          <a:prstGeom prst="straightConnector1">
            <a:avLst/>
          </a:prstGeom>
          <a:noFill/>
          <a:ln cap="flat" cmpd="sng" w="9525">
            <a:solidFill>
              <a:srgbClr val="FFFFFF"/>
            </a:solidFill>
            <a:prstDash val="solid"/>
            <a:round/>
            <a:headEnd len="med" w="med" type="none"/>
            <a:tailEnd len="med" w="med" type="none"/>
          </a:ln>
        </p:spPr>
      </p:cxnSp>
      <p:sp>
        <p:nvSpPr>
          <p:cNvPr id="220" name="Google Shape;220;p27"/>
          <p:cNvSpPr txBox="1"/>
          <p:nvPr/>
        </p:nvSpPr>
        <p:spPr>
          <a:xfrm rot="-5400000">
            <a:off x="-525600" y="2363250"/>
            <a:ext cx="1579800" cy="41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Montserrat"/>
                <a:ea typeface="Montserrat"/>
                <a:cs typeface="Montserrat"/>
                <a:sym typeface="Montserrat"/>
              </a:rPr>
              <a:t>TEMPERATURE </a:t>
            </a:r>
            <a:endParaRPr i="1">
              <a:solidFill>
                <a:srgbClr val="FFFFFF"/>
              </a:solidFill>
              <a:latin typeface="Montserrat"/>
              <a:ea typeface="Montserrat"/>
              <a:cs typeface="Montserrat"/>
              <a:sym typeface="Montserrat"/>
            </a:endParaRPr>
          </a:p>
        </p:txBody>
      </p:sp>
      <p:sp>
        <p:nvSpPr>
          <p:cNvPr id="221" name="Google Shape;221;p27"/>
          <p:cNvSpPr txBox="1"/>
          <p:nvPr/>
        </p:nvSpPr>
        <p:spPr>
          <a:xfrm rot="-5400000">
            <a:off x="-609150" y="664700"/>
            <a:ext cx="1746900" cy="41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a:solidFill>
                  <a:srgbClr val="FFFFFF"/>
                </a:solidFill>
                <a:latin typeface="Montserrat"/>
                <a:ea typeface="Montserrat"/>
                <a:cs typeface="Montserrat"/>
                <a:sym typeface="Montserrat"/>
              </a:rPr>
              <a:t>REFLECT!</a:t>
            </a:r>
            <a:endParaRPr i="1">
              <a:solidFill>
                <a:srgbClr val="FFFFFF"/>
              </a:solidFill>
              <a:latin typeface="Montserrat"/>
              <a:ea typeface="Montserrat"/>
              <a:cs typeface="Montserrat"/>
              <a:sym typeface="Montserrat"/>
            </a:endParaRPr>
          </a:p>
        </p:txBody>
      </p:sp>
      <p:cxnSp>
        <p:nvCxnSpPr>
          <p:cNvPr id="222" name="Google Shape;222;p27"/>
          <p:cNvCxnSpPr/>
          <p:nvPr/>
        </p:nvCxnSpPr>
        <p:spPr>
          <a:xfrm>
            <a:off x="92850" y="1783125"/>
            <a:ext cx="328500" cy="0"/>
          </a:xfrm>
          <a:prstGeom prst="straightConnector1">
            <a:avLst/>
          </a:prstGeom>
          <a:noFill/>
          <a:ln cap="flat" cmpd="sng" w="9525">
            <a:solidFill>
              <a:srgbClr val="FFFFFF"/>
            </a:solidFill>
            <a:prstDash val="solid"/>
            <a:round/>
            <a:headEnd len="med" w="med" type="none"/>
            <a:tailEnd len="med" w="med"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9"/>
                                        </p:tgtEl>
                                        <p:attrNameLst>
                                          <p:attrName>style.visibility</p:attrName>
                                        </p:attrNameLst>
                                      </p:cBhvr>
                                      <p:to>
                                        <p:strVal val="visible"/>
                                      </p:to>
                                    </p:set>
                                    <p:animEffect filter="fade" transition="in">
                                      <p:cBhvr>
                                        <p:cTn dur="1000"/>
                                        <p:tgtEl>
                                          <p:spTgt spid="2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0"/>
                                        </p:tgtEl>
                                        <p:attrNameLst>
                                          <p:attrName>style.visibility</p:attrName>
                                        </p:attrNameLst>
                                      </p:cBhvr>
                                      <p:to>
                                        <p:strVal val="visible"/>
                                      </p:to>
                                    </p:set>
                                    <p:animEffect filter="fade" transition="in">
                                      <p:cBhvr>
                                        <p:cTn dur="1000"/>
                                        <p:tgtEl>
                                          <p:spTgt spid="2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1"/>
                                        </p:tgtEl>
                                        <p:attrNameLst>
                                          <p:attrName>style.visibility</p:attrName>
                                        </p:attrNameLst>
                                      </p:cBhvr>
                                      <p:to>
                                        <p:strVal val="visible"/>
                                      </p:to>
                                    </p:set>
                                    <p:animEffect filter="fade" transition="in">
                                      <p:cBhvr>
                                        <p:cTn dur="1000"/>
                                        <p:tgtEl>
                                          <p:spTgt spid="2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28"/>
          <p:cNvSpPr txBox="1"/>
          <p:nvPr/>
        </p:nvSpPr>
        <p:spPr>
          <a:xfrm>
            <a:off x="2769325" y="3520988"/>
            <a:ext cx="5446200" cy="771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accent1"/>
                </a:solidFill>
                <a:latin typeface="Montserrat"/>
                <a:ea typeface="Montserrat"/>
                <a:cs typeface="Montserrat"/>
                <a:sym typeface="Montserrat"/>
              </a:rPr>
              <a:t>Would olive oil and water turn from liquid to gas at the same temperature?</a:t>
            </a:r>
            <a:endParaRPr sz="1800">
              <a:solidFill>
                <a:schemeClr val="accent1"/>
              </a:solidFill>
              <a:latin typeface="Montserrat"/>
              <a:ea typeface="Montserrat"/>
              <a:cs typeface="Montserrat"/>
              <a:sym typeface="Montserrat"/>
            </a:endParaRPr>
          </a:p>
        </p:txBody>
      </p:sp>
      <p:sp>
        <p:nvSpPr>
          <p:cNvPr id="228" name="Google Shape;228;p28"/>
          <p:cNvSpPr/>
          <p:nvPr/>
        </p:nvSpPr>
        <p:spPr>
          <a:xfrm>
            <a:off x="2769325" y="1063613"/>
            <a:ext cx="5446200" cy="2314500"/>
          </a:xfrm>
          <a:prstGeom prst="rect">
            <a:avLst/>
          </a:prstGeom>
          <a:solidFill>
            <a:srgbClr val="FFFFFF"/>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29" name="Google Shape;229;p28"/>
          <p:cNvPicPr preferRelativeResize="0"/>
          <p:nvPr/>
        </p:nvPicPr>
        <p:blipFill rotWithShape="1">
          <a:blip r:embed="rId3">
            <a:alphaModFix/>
          </a:blip>
          <a:srcRect b="4354" l="20140" r="0" t="4345"/>
          <a:stretch/>
        </p:blipFill>
        <p:spPr>
          <a:xfrm>
            <a:off x="5533038" y="1178375"/>
            <a:ext cx="2553311" cy="2084972"/>
          </a:xfrm>
          <a:prstGeom prst="rect">
            <a:avLst/>
          </a:prstGeom>
          <a:noFill/>
          <a:ln>
            <a:noFill/>
          </a:ln>
        </p:spPr>
      </p:pic>
      <p:pic>
        <p:nvPicPr>
          <p:cNvPr id="230" name="Google Shape;230;p28"/>
          <p:cNvPicPr preferRelativeResize="0"/>
          <p:nvPr/>
        </p:nvPicPr>
        <p:blipFill rotWithShape="1">
          <a:blip r:embed="rId4">
            <a:alphaModFix/>
          </a:blip>
          <a:srcRect b="0" l="0" r="18705" t="0"/>
          <a:stretch/>
        </p:blipFill>
        <p:spPr>
          <a:xfrm>
            <a:off x="2875575" y="1185463"/>
            <a:ext cx="2553304" cy="2093925"/>
          </a:xfrm>
          <a:prstGeom prst="rect">
            <a:avLst/>
          </a:prstGeom>
          <a:noFill/>
          <a:ln>
            <a:noFill/>
          </a:ln>
        </p:spPr>
      </p:pic>
      <p:pic>
        <p:nvPicPr>
          <p:cNvPr id="231" name="Google Shape;231;p28"/>
          <p:cNvPicPr preferRelativeResize="0"/>
          <p:nvPr/>
        </p:nvPicPr>
        <p:blipFill rotWithShape="1">
          <a:blip r:embed="rId5">
            <a:alphaModFix/>
          </a:blip>
          <a:srcRect b="0" l="0" r="0" t="0"/>
          <a:stretch/>
        </p:blipFill>
        <p:spPr>
          <a:xfrm>
            <a:off x="836600" y="717888"/>
            <a:ext cx="1524650" cy="3707725"/>
          </a:xfrm>
          <a:prstGeom prst="rect">
            <a:avLst/>
          </a:prstGeom>
          <a:noFill/>
          <a:ln>
            <a:noFill/>
          </a:ln>
        </p:spPr>
      </p:pic>
      <p:sp>
        <p:nvSpPr>
          <p:cNvPr id="232" name="Google Shape;232;p28"/>
          <p:cNvSpPr/>
          <p:nvPr/>
        </p:nvSpPr>
        <p:spPr>
          <a:xfrm>
            <a:off x="0" y="0"/>
            <a:ext cx="514200" cy="5143500"/>
          </a:xfrm>
          <a:prstGeom prst="rect">
            <a:avLst/>
          </a:prstGeom>
          <a:solidFill>
            <a:srgbClr val="005C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33" name="Google Shape;233;p28"/>
          <p:cNvPicPr preferRelativeResize="0"/>
          <p:nvPr/>
        </p:nvPicPr>
        <p:blipFill>
          <a:blip r:embed="rId6">
            <a:alphaModFix/>
          </a:blip>
          <a:stretch>
            <a:fillRect/>
          </a:stretch>
        </p:blipFill>
        <p:spPr>
          <a:xfrm rot="-5400000">
            <a:off x="-267713" y="3824560"/>
            <a:ext cx="1064025" cy="242300"/>
          </a:xfrm>
          <a:prstGeom prst="rect">
            <a:avLst/>
          </a:prstGeom>
          <a:noFill/>
          <a:ln>
            <a:noFill/>
          </a:ln>
        </p:spPr>
      </p:pic>
      <p:sp>
        <p:nvSpPr>
          <p:cNvPr id="234" name="Google Shape;234;p28"/>
          <p:cNvSpPr txBox="1"/>
          <p:nvPr/>
        </p:nvSpPr>
        <p:spPr>
          <a:xfrm>
            <a:off x="82350" y="4659350"/>
            <a:ext cx="363900" cy="417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b="1" lang="en" sz="1000">
                <a:solidFill>
                  <a:srgbClr val="FFFFFF"/>
                </a:solidFill>
                <a:latin typeface="Montserrat"/>
                <a:ea typeface="Montserrat"/>
                <a:cs typeface="Montserrat"/>
                <a:sym typeface="Montserrat"/>
              </a:rPr>
              <a:t>‹#›</a:t>
            </a:fld>
            <a:endParaRPr b="1" sz="1000">
              <a:solidFill>
                <a:srgbClr val="FFFFFF"/>
              </a:solidFill>
              <a:latin typeface="Montserrat"/>
              <a:ea typeface="Montserrat"/>
              <a:cs typeface="Montserrat"/>
              <a:sym typeface="Montserrat"/>
            </a:endParaRPr>
          </a:p>
        </p:txBody>
      </p:sp>
      <p:cxnSp>
        <p:nvCxnSpPr>
          <p:cNvPr id="235" name="Google Shape;235;p28"/>
          <p:cNvCxnSpPr/>
          <p:nvPr/>
        </p:nvCxnSpPr>
        <p:spPr>
          <a:xfrm>
            <a:off x="100025" y="4629150"/>
            <a:ext cx="328500" cy="0"/>
          </a:xfrm>
          <a:prstGeom prst="straightConnector1">
            <a:avLst/>
          </a:prstGeom>
          <a:noFill/>
          <a:ln cap="flat" cmpd="sng" w="9525">
            <a:solidFill>
              <a:srgbClr val="FFFFFF"/>
            </a:solidFill>
            <a:prstDash val="solid"/>
            <a:round/>
            <a:headEnd len="med" w="med" type="none"/>
            <a:tailEnd len="med" w="med" type="none"/>
          </a:ln>
        </p:spPr>
      </p:cxnSp>
      <p:sp>
        <p:nvSpPr>
          <p:cNvPr id="236" name="Google Shape;236;p28"/>
          <p:cNvSpPr txBox="1"/>
          <p:nvPr/>
        </p:nvSpPr>
        <p:spPr>
          <a:xfrm rot="-5400000">
            <a:off x="-525600" y="2363250"/>
            <a:ext cx="1579800" cy="41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Montserrat"/>
                <a:ea typeface="Montserrat"/>
                <a:cs typeface="Montserrat"/>
                <a:sym typeface="Montserrat"/>
              </a:rPr>
              <a:t>TEMPERATURE </a:t>
            </a:r>
            <a:endParaRPr i="1">
              <a:solidFill>
                <a:srgbClr val="FFFFFF"/>
              </a:solidFill>
              <a:latin typeface="Montserrat"/>
              <a:ea typeface="Montserrat"/>
              <a:cs typeface="Montserrat"/>
              <a:sym typeface="Montserrat"/>
            </a:endParaRPr>
          </a:p>
        </p:txBody>
      </p:sp>
      <p:sp>
        <p:nvSpPr>
          <p:cNvPr id="237" name="Google Shape;237;p28"/>
          <p:cNvSpPr txBox="1"/>
          <p:nvPr/>
        </p:nvSpPr>
        <p:spPr>
          <a:xfrm rot="-5400000">
            <a:off x="-609150" y="664700"/>
            <a:ext cx="1746900" cy="41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a:solidFill>
                  <a:srgbClr val="FFFFFF"/>
                </a:solidFill>
                <a:latin typeface="Montserrat"/>
                <a:ea typeface="Montserrat"/>
                <a:cs typeface="Montserrat"/>
                <a:sym typeface="Montserrat"/>
              </a:rPr>
              <a:t>REFLECT!</a:t>
            </a:r>
            <a:endParaRPr i="1">
              <a:solidFill>
                <a:srgbClr val="FFFFFF"/>
              </a:solidFill>
              <a:latin typeface="Montserrat"/>
              <a:ea typeface="Montserrat"/>
              <a:cs typeface="Montserrat"/>
              <a:sym typeface="Montserrat"/>
            </a:endParaRPr>
          </a:p>
        </p:txBody>
      </p:sp>
      <p:cxnSp>
        <p:nvCxnSpPr>
          <p:cNvPr id="238" name="Google Shape;238;p28"/>
          <p:cNvCxnSpPr/>
          <p:nvPr/>
        </p:nvCxnSpPr>
        <p:spPr>
          <a:xfrm>
            <a:off x="92850" y="1783125"/>
            <a:ext cx="328500" cy="0"/>
          </a:xfrm>
          <a:prstGeom prst="straightConnector1">
            <a:avLst/>
          </a:prstGeom>
          <a:noFill/>
          <a:ln cap="flat" cmpd="sng" w="9525">
            <a:solidFill>
              <a:srgbClr val="FFFFFF"/>
            </a:solidFill>
            <a:prstDash val="solid"/>
            <a:round/>
            <a:headEnd len="med" w="med" type="none"/>
            <a:tailEnd len="med" w="med"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7"/>
                                        </p:tgtEl>
                                        <p:attrNameLst>
                                          <p:attrName>style.visibility</p:attrName>
                                        </p:attrNameLst>
                                      </p:cBhvr>
                                      <p:to>
                                        <p:strVal val="visible"/>
                                      </p:to>
                                    </p:set>
                                    <p:animEffect filter="fade" transition="in">
                                      <p:cBhvr>
                                        <p:cTn dur="1000"/>
                                        <p:tgtEl>
                                          <p:spTgt spid="2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29"/>
          <p:cNvSpPr/>
          <p:nvPr/>
        </p:nvSpPr>
        <p:spPr>
          <a:xfrm>
            <a:off x="968325" y="1630800"/>
            <a:ext cx="4406400" cy="2740200"/>
          </a:xfrm>
          <a:prstGeom prst="rect">
            <a:avLst/>
          </a:prstGeom>
          <a:solidFill>
            <a:srgbClr val="FFFFFF"/>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29"/>
          <p:cNvSpPr txBox="1"/>
          <p:nvPr/>
        </p:nvSpPr>
        <p:spPr>
          <a:xfrm>
            <a:off x="968325" y="772475"/>
            <a:ext cx="7908900" cy="666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accent1"/>
                </a:solidFill>
                <a:latin typeface="Montserrat"/>
                <a:ea typeface="Montserrat"/>
                <a:cs typeface="Montserrat"/>
                <a:sym typeface="Montserrat"/>
              </a:rPr>
              <a:t>What’s the difference between</a:t>
            </a:r>
            <a:r>
              <a:rPr lang="en" sz="1800">
                <a:solidFill>
                  <a:schemeClr val="accent1"/>
                </a:solidFill>
                <a:latin typeface="Montserrat"/>
                <a:ea typeface="Montserrat"/>
                <a:cs typeface="Montserrat"/>
                <a:sym typeface="Montserrat"/>
              </a:rPr>
              <a:t> </a:t>
            </a:r>
            <a:endParaRPr sz="1800">
              <a:solidFill>
                <a:schemeClr val="accent1"/>
              </a:solidFill>
              <a:latin typeface="Montserrat"/>
              <a:ea typeface="Montserrat"/>
              <a:cs typeface="Montserrat"/>
              <a:sym typeface="Montserrat"/>
            </a:endParaRPr>
          </a:p>
          <a:p>
            <a:pPr indent="0" lvl="0" marL="0" rtl="0" algn="ctr">
              <a:spcBef>
                <a:spcPts val="0"/>
              </a:spcBef>
              <a:spcAft>
                <a:spcPts val="0"/>
              </a:spcAft>
              <a:buNone/>
            </a:pPr>
            <a:r>
              <a:rPr lang="en" sz="1800">
                <a:solidFill>
                  <a:schemeClr val="accent1"/>
                </a:solidFill>
                <a:latin typeface="Montserrat"/>
                <a:ea typeface="Montserrat"/>
                <a:cs typeface="Montserrat"/>
                <a:sym typeface="Montserrat"/>
              </a:rPr>
              <a:t>carbon dioxide and water in gas form?</a:t>
            </a:r>
            <a:endParaRPr sz="1800">
              <a:solidFill>
                <a:schemeClr val="accent1"/>
              </a:solidFill>
              <a:latin typeface="Montserrat"/>
              <a:ea typeface="Montserrat"/>
              <a:cs typeface="Montserrat"/>
              <a:sym typeface="Montserrat"/>
            </a:endParaRPr>
          </a:p>
        </p:txBody>
      </p:sp>
      <p:sp>
        <p:nvSpPr>
          <p:cNvPr id="245" name="Google Shape;245;p29"/>
          <p:cNvSpPr txBox="1"/>
          <p:nvPr/>
        </p:nvSpPr>
        <p:spPr>
          <a:xfrm>
            <a:off x="5703600" y="3138871"/>
            <a:ext cx="3173700" cy="98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1"/>
                </a:solidFill>
                <a:latin typeface="Montserrat"/>
                <a:ea typeface="Montserrat"/>
                <a:cs typeface="Montserrat"/>
                <a:sym typeface="Montserrat"/>
              </a:rPr>
              <a:t>While both are gases, carbon dioxide can have harmful effects on the environment while water in gas form does not. </a:t>
            </a:r>
            <a:endParaRPr>
              <a:solidFill>
                <a:schemeClr val="accent1"/>
              </a:solidFill>
              <a:latin typeface="Montserrat"/>
              <a:ea typeface="Montserrat"/>
              <a:cs typeface="Montserrat"/>
              <a:sym typeface="Montserrat"/>
            </a:endParaRPr>
          </a:p>
        </p:txBody>
      </p:sp>
      <p:sp>
        <p:nvSpPr>
          <p:cNvPr id="246" name="Google Shape;246;p29"/>
          <p:cNvSpPr txBox="1"/>
          <p:nvPr/>
        </p:nvSpPr>
        <p:spPr>
          <a:xfrm>
            <a:off x="5703600" y="1847471"/>
            <a:ext cx="3173700" cy="98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1"/>
                </a:solidFill>
                <a:latin typeface="Montserrat"/>
                <a:ea typeface="Montserrat"/>
                <a:cs typeface="Montserrat"/>
                <a:sym typeface="Montserrat"/>
              </a:rPr>
              <a:t>While the two are in the same phase, as gas, they have different properties.</a:t>
            </a:r>
            <a:r>
              <a:rPr lang="en">
                <a:solidFill>
                  <a:schemeClr val="accent1"/>
                </a:solidFill>
                <a:latin typeface="Montserrat"/>
                <a:ea typeface="Montserrat"/>
                <a:cs typeface="Montserrat"/>
                <a:sym typeface="Montserrat"/>
              </a:rPr>
              <a:t> </a:t>
            </a:r>
            <a:endParaRPr>
              <a:solidFill>
                <a:schemeClr val="accent1"/>
              </a:solidFill>
              <a:latin typeface="Montserrat"/>
              <a:ea typeface="Montserrat"/>
              <a:cs typeface="Montserrat"/>
              <a:sym typeface="Montserrat"/>
            </a:endParaRPr>
          </a:p>
        </p:txBody>
      </p:sp>
      <p:pic>
        <p:nvPicPr>
          <p:cNvPr id="247" name="Google Shape;247;p29"/>
          <p:cNvPicPr preferRelativeResize="0"/>
          <p:nvPr/>
        </p:nvPicPr>
        <p:blipFill rotWithShape="1">
          <a:blip r:embed="rId3">
            <a:alphaModFix/>
          </a:blip>
          <a:srcRect b="0" l="24131" r="13368" t="0"/>
          <a:stretch/>
        </p:blipFill>
        <p:spPr>
          <a:xfrm>
            <a:off x="3208025" y="1744900"/>
            <a:ext cx="2070374" cy="2484451"/>
          </a:xfrm>
          <a:prstGeom prst="rect">
            <a:avLst/>
          </a:prstGeom>
          <a:noFill/>
          <a:ln>
            <a:noFill/>
          </a:ln>
        </p:spPr>
      </p:pic>
      <p:pic>
        <p:nvPicPr>
          <p:cNvPr id="248" name="Google Shape;248;p29"/>
          <p:cNvPicPr preferRelativeResize="0"/>
          <p:nvPr/>
        </p:nvPicPr>
        <p:blipFill rotWithShape="1">
          <a:blip r:embed="rId4">
            <a:alphaModFix/>
          </a:blip>
          <a:srcRect b="10000" l="0" r="0" t="10000"/>
          <a:stretch/>
        </p:blipFill>
        <p:spPr>
          <a:xfrm>
            <a:off x="1050600" y="1744900"/>
            <a:ext cx="2070370" cy="2484450"/>
          </a:xfrm>
          <a:prstGeom prst="rect">
            <a:avLst/>
          </a:prstGeom>
          <a:noFill/>
          <a:ln>
            <a:noFill/>
          </a:ln>
        </p:spPr>
      </p:pic>
      <p:sp>
        <p:nvSpPr>
          <p:cNvPr id="249" name="Google Shape;249;p29"/>
          <p:cNvSpPr/>
          <p:nvPr/>
        </p:nvSpPr>
        <p:spPr>
          <a:xfrm>
            <a:off x="0" y="0"/>
            <a:ext cx="514200" cy="5143500"/>
          </a:xfrm>
          <a:prstGeom prst="rect">
            <a:avLst/>
          </a:prstGeom>
          <a:solidFill>
            <a:srgbClr val="005C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50" name="Google Shape;250;p29"/>
          <p:cNvPicPr preferRelativeResize="0"/>
          <p:nvPr/>
        </p:nvPicPr>
        <p:blipFill>
          <a:blip r:embed="rId5">
            <a:alphaModFix/>
          </a:blip>
          <a:stretch>
            <a:fillRect/>
          </a:stretch>
        </p:blipFill>
        <p:spPr>
          <a:xfrm rot="-5400000">
            <a:off x="-267713" y="3824560"/>
            <a:ext cx="1064025" cy="242300"/>
          </a:xfrm>
          <a:prstGeom prst="rect">
            <a:avLst/>
          </a:prstGeom>
          <a:noFill/>
          <a:ln>
            <a:noFill/>
          </a:ln>
        </p:spPr>
      </p:pic>
      <p:sp>
        <p:nvSpPr>
          <p:cNvPr id="251" name="Google Shape;251;p29"/>
          <p:cNvSpPr txBox="1"/>
          <p:nvPr/>
        </p:nvSpPr>
        <p:spPr>
          <a:xfrm>
            <a:off x="82350" y="4659350"/>
            <a:ext cx="363900" cy="417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b="1" lang="en" sz="1000">
                <a:solidFill>
                  <a:srgbClr val="FFFFFF"/>
                </a:solidFill>
                <a:latin typeface="Montserrat"/>
                <a:ea typeface="Montserrat"/>
                <a:cs typeface="Montserrat"/>
                <a:sym typeface="Montserrat"/>
              </a:rPr>
              <a:t>‹#›</a:t>
            </a:fld>
            <a:endParaRPr b="1" sz="1000">
              <a:solidFill>
                <a:srgbClr val="FFFFFF"/>
              </a:solidFill>
              <a:latin typeface="Montserrat"/>
              <a:ea typeface="Montserrat"/>
              <a:cs typeface="Montserrat"/>
              <a:sym typeface="Montserrat"/>
            </a:endParaRPr>
          </a:p>
        </p:txBody>
      </p:sp>
      <p:cxnSp>
        <p:nvCxnSpPr>
          <p:cNvPr id="252" name="Google Shape;252;p29"/>
          <p:cNvCxnSpPr/>
          <p:nvPr/>
        </p:nvCxnSpPr>
        <p:spPr>
          <a:xfrm>
            <a:off x="100025" y="4629150"/>
            <a:ext cx="328500" cy="0"/>
          </a:xfrm>
          <a:prstGeom prst="straightConnector1">
            <a:avLst/>
          </a:prstGeom>
          <a:noFill/>
          <a:ln cap="flat" cmpd="sng" w="9525">
            <a:solidFill>
              <a:srgbClr val="FFFFFF"/>
            </a:solidFill>
            <a:prstDash val="solid"/>
            <a:round/>
            <a:headEnd len="med" w="med" type="none"/>
            <a:tailEnd len="med" w="med" type="none"/>
          </a:ln>
        </p:spPr>
      </p:cxnSp>
      <p:sp>
        <p:nvSpPr>
          <p:cNvPr id="253" name="Google Shape;253;p29"/>
          <p:cNvSpPr txBox="1"/>
          <p:nvPr/>
        </p:nvSpPr>
        <p:spPr>
          <a:xfrm rot="-5400000">
            <a:off x="-525600" y="2363250"/>
            <a:ext cx="1579800" cy="41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Montserrat"/>
                <a:ea typeface="Montserrat"/>
                <a:cs typeface="Montserrat"/>
                <a:sym typeface="Montserrat"/>
              </a:rPr>
              <a:t>TEMPERATURE </a:t>
            </a:r>
            <a:endParaRPr i="1">
              <a:solidFill>
                <a:srgbClr val="FFFFFF"/>
              </a:solidFill>
              <a:latin typeface="Montserrat"/>
              <a:ea typeface="Montserrat"/>
              <a:cs typeface="Montserrat"/>
              <a:sym typeface="Montserrat"/>
            </a:endParaRPr>
          </a:p>
        </p:txBody>
      </p:sp>
      <p:sp>
        <p:nvSpPr>
          <p:cNvPr id="254" name="Google Shape;254;p29"/>
          <p:cNvSpPr txBox="1"/>
          <p:nvPr/>
        </p:nvSpPr>
        <p:spPr>
          <a:xfrm rot="-5400000">
            <a:off x="-609150" y="664700"/>
            <a:ext cx="1746900" cy="41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a:solidFill>
                  <a:srgbClr val="FFFFFF"/>
                </a:solidFill>
                <a:latin typeface="Montserrat"/>
                <a:ea typeface="Montserrat"/>
                <a:cs typeface="Montserrat"/>
                <a:sym typeface="Montserrat"/>
              </a:rPr>
              <a:t>REFLECT!</a:t>
            </a:r>
            <a:endParaRPr i="1">
              <a:solidFill>
                <a:srgbClr val="FFFFFF"/>
              </a:solidFill>
              <a:latin typeface="Montserrat"/>
              <a:ea typeface="Montserrat"/>
              <a:cs typeface="Montserrat"/>
              <a:sym typeface="Montserrat"/>
            </a:endParaRPr>
          </a:p>
        </p:txBody>
      </p:sp>
      <p:cxnSp>
        <p:nvCxnSpPr>
          <p:cNvPr id="255" name="Google Shape;255;p29"/>
          <p:cNvCxnSpPr/>
          <p:nvPr/>
        </p:nvCxnSpPr>
        <p:spPr>
          <a:xfrm>
            <a:off x="92850" y="1783125"/>
            <a:ext cx="328500" cy="0"/>
          </a:xfrm>
          <a:prstGeom prst="straightConnector1">
            <a:avLst/>
          </a:prstGeom>
          <a:noFill/>
          <a:ln cap="flat" cmpd="sng" w="9525">
            <a:solidFill>
              <a:srgbClr val="FFFFFF"/>
            </a:solidFill>
            <a:prstDash val="solid"/>
            <a:round/>
            <a:headEnd len="med" w="med" type="none"/>
            <a:tailEnd len="med" w="med"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4"/>
                                        </p:tgtEl>
                                        <p:attrNameLst>
                                          <p:attrName>style.visibility</p:attrName>
                                        </p:attrNameLst>
                                      </p:cBhvr>
                                      <p:to>
                                        <p:strVal val="visible"/>
                                      </p:to>
                                    </p:set>
                                    <p:animEffect filter="fade" transition="in">
                                      <p:cBhvr>
                                        <p:cTn dur="1000"/>
                                        <p:tgtEl>
                                          <p:spTgt spid="2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6"/>
                                        </p:tgtEl>
                                        <p:attrNameLst>
                                          <p:attrName>style.visibility</p:attrName>
                                        </p:attrNameLst>
                                      </p:cBhvr>
                                      <p:to>
                                        <p:strVal val="visible"/>
                                      </p:to>
                                    </p:set>
                                    <p:animEffect filter="fade" transition="in">
                                      <p:cBhvr>
                                        <p:cTn dur="1000"/>
                                        <p:tgtEl>
                                          <p:spTgt spid="2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5"/>
                                        </p:tgtEl>
                                        <p:attrNameLst>
                                          <p:attrName>style.visibility</p:attrName>
                                        </p:attrNameLst>
                                      </p:cBhvr>
                                      <p:to>
                                        <p:strVal val="visible"/>
                                      </p:to>
                                    </p:set>
                                    <p:animEffect filter="fade" transition="in">
                                      <p:cBhvr>
                                        <p:cTn dur="1000"/>
                                        <p:tgtEl>
                                          <p:spTgt spid="2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